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3" r:id="rId3"/>
    <p:sldId id="265" r:id="rId4"/>
    <p:sldId id="258"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B090A-88FA-4E94-99A0-9A6877988523}" v="312" dt="2024-05-23T06:26:42.001"/>
    <p1510:client id="{BF718FC7-890A-B8B6-5E79-C28807935A67}" v="1" dt="2024-05-23T06:34:58.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Warstrand (elev)" userId="71d0bc7b-9523-4438-9152-842a4d69f2ce" providerId="ADAL" clId="{1C5B090A-88FA-4E94-99A0-9A6877988523}"/>
    <pc:docChg chg="undo redo custSel addSld delSld modSld sldOrd">
      <pc:chgData name="Max Warstrand (elev)" userId="71d0bc7b-9523-4438-9152-842a4d69f2ce" providerId="ADAL" clId="{1C5B090A-88FA-4E94-99A0-9A6877988523}" dt="2024-05-23T06:26:42.001" v="1001" actId="339"/>
      <pc:docMkLst>
        <pc:docMk/>
      </pc:docMkLst>
      <pc:sldChg chg="modNotesTx">
        <pc:chgData name="Max Warstrand (elev)" userId="71d0bc7b-9523-4438-9152-842a4d69f2ce" providerId="ADAL" clId="{1C5B090A-88FA-4E94-99A0-9A6877988523}" dt="2024-05-23T06:22:54.500" v="951"/>
        <pc:sldMkLst>
          <pc:docMk/>
          <pc:sldMk cId="2890068164" sldId="256"/>
        </pc:sldMkLst>
      </pc:sldChg>
      <pc:sldChg chg="addSp modSp mod modAnim modNotesTx">
        <pc:chgData name="Max Warstrand (elev)" userId="71d0bc7b-9523-4438-9152-842a4d69f2ce" providerId="ADAL" clId="{1C5B090A-88FA-4E94-99A0-9A6877988523}" dt="2024-05-23T06:10:45.683" v="948" actId="20577"/>
        <pc:sldMkLst>
          <pc:docMk/>
          <pc:sldMk cId="3013815129" sldId="258"/>
        </pc:sldMkLst>
        <pc:spChg chg="mod">
          <ac:chgData name="Max Warstrand (elev)" userId="71d0bc7b-9523-4438-9152-842a4d69f2ce" providerId="ADAL" clId="{1C5B090A-88FA-4E94-99A0-9A6877988523}" dt="2024-05-23T06:10:45.683" v="948" actId="20577"/>
          <ac:spMkLst>
            <pc:docMk/>
            <pc:sldMk cId="3013815129" sldId="258"/>
            <ac:spMk id="3" creationId="{05BD19A6-3449-70FE-264F-35D29DACE564}"/>
          </ac:spMkLst>
        </pc:spChg>
        <pc:spChg chg="mod ord">
          <ac:chgData name="Max Warstrand (elev)" userId="71d0bc7b-9523-4438-9152-842a4d69f2ce" providerId="ADAL" clId="{1C5B090A-88FA-4E94-99A0-9A6877988523}" dt="2024-05-23T06:09:06.304" v="852" actId="167"/>
          <ac:spMkLst>
            <pc:docMk/>
            <pc:sldMk cId="3013815129" sldId="258"/>
            <ac:spMk id="5" creationId="{78E1560F-2CC1-8346-5F4C-F78D85E219A7}"/>
          </ac:spMkLst>
        </pc:spChg>
        <pc:graphicFrameChg chg="add mod modGraphic">
          <ac:chgData name="Max Warstrand (elev)" userId="71d0bc7b-9523-4438-9152-842a4d69f2ce" providerId="ADAL" clId="{1C5B090A-88FA-4E94-99A0-9A6877988523}" dt="2024-05-16T06:53:31.918" v="188"/>
          <ac:graphicFrameMkLst>
            <pc:docMk/>
            <pc:sldMk cId="3013815129" sldId="258"/>
            <ac:graphicFrameMk id="14" creationId="{F0F9BD95-1E8D-DA77-EF93-3CF9E594632A}"/>
          </ac:graphicFrameMkLst>
        </pc:graphicFrameChg>
      </pc:sldChg>
      <pc:sldChg chg="addSp delSp modSp mod modNotesTx">
        <pc:chgData name="Max Warstrand (elev)" userId="71d0bc7b-9523-4438-9152-842a4d69f2ce" providerId="ADAL" clId="{1C5B090A-88FA-4E94-99A0-9A6877988523}" dt="2024-05-23T06:25:28.184" v="999" actId="20577"/>
        <pc:sldMkLst>
          <pc:docMk/>
          <pc:sldMk cId="561945963" sldId="259"/>
        </pc:sldMkLst>
        <pc:spChg chg="del mod">
          <ac:chgData name="Max Warstrand (elev)" userId="71d0bc7b-9523-4438-9152-842a4d69f2ce" providerId="ADAL" clId="{1C5B090A-88FA-4E94-99A0-9A6877988523}" dt="2024-05-22T15:08:31.248" v="650" actId="478"/>
          <ac:spMkLst>
            <pc:docMk/>
            <pc:sldMk cId="561945963" sldId="259"/>
            <ac:spMk id="2" creationId="{AA1EA0D4-640A-6C01-C8B5-3866E7DB427E}"/>
          </ac:spMkLst>
        </pc:spChg>
        <pc:spChg chg="mod">
          <ac:chgData name="Max Warstrand (elev)" userId="71d0bc7b-9523-4438-9152-842a4d69f2ce" providerId="ADAL" clId="{1C5B090A-88FA-4E94-99A0-9A6877988523}" dt="2024-05-23T06:09:23.285" v="858" actId="1076"/>
          <ac:spMkLst>
            <pc:docMk/>
            <pc:sldMk cId="561945963" sldId="259"/>
            <ac:spMk id="3" creationId="{6C752D5D-471B-3B21-BC99-3F97259F78AC}"/>
          </ac:spMkLst>
        </pc:spChg>
        <pc:spChg chg="add del mod">
          <ac:chgData name="Max Warstrand (elev)" userId="71d0bc7b-9523-4438-9152-842a4d69f2ce" providerId="ADAL" clId="{1C5B090A-88FA-4E94-99A0-9A6877988523}" dt="2024-05-22T15:08:17.374" v="618" actId="478"/>
          <ac:spMkLst>
            <pc:docMk/>
            <pc:sldMk cId="561945963" sldId="259"/>
            <ac:spMk id="6" creationId="{DA88B8C0-C7D5-B447-B125-C35B410DD626}"/>
          </ac:spMkLst>
        </pc:spChg>
        <pc:spChg chg="add mod">
          <ac:chgData name="Max Warstrand (elev)" userId="71d0bc7b-9523-4438-9152-842a4d69f2ce" providerId="ADAL" clId="{1C5B090A-88FA-4E94-99A0-9A6877988523}" dt="2024-05-23T06:09:28.996" v="862" actId="20577"/>
          <ac:spMkLst>
            <pc:docMk/>
            <pc:sldMk cId="561945963" sldId="259"/>
            <ac:spMk id="7" creationId="{4A5331AA-EE7E-D110-0C23-D83099A7ED94}"/>
          </ac:spMkLst>
        </pc:spChg>
        <pc:spChg chg="add del mod">
          <ac:chgData name="Max Warstrand (elev)" userId="71d0bc7b-9523-4438-9152-842a4d69f2ce" providerId="ADAL" clId="{1C5B090A-88FA-4E94-99A0-9A6877988523}" dt="2024-05-22T15:08:32.828" v="651" actId="478"/>
          <ac:spMkLst>
            <pc:docMk/>
            <pc:sldMk cId="561945963" sldId="259"/>
            <ac:spMk id="9" creationId="{2DC02408-2399-0566-276C-BBBE152F1F35}"/>
          </ac:spMkLst>
        </pc:spChg>
        <pc:picChg chg="mod">
          <ac:chgData name="Max Warstrand (elev)" userId="71d0bc7b-9523-4438-9152-842a4d69f2ce" providerId="ADAL" clId="{1C5B090A-88FA-4E94-99A0-9A6877988523}" dt="2024-05-16T06:57:14.181" v="206" actId="1076"/>
          <ac:picMkLst>
            <pc:docMk/>
            <pc:sldMk cId="561945963" sldId="259"/>
            <ac:picMk id="4" creationId="{289A3785-2869-3B37-5280-95028EE513A8}"/>
          </ac:picMkLst>
        </pc:picChg>
        <pc:picChg chg="add mod">
          <ac:chgData name="Max Warstrand (elev)" userId="71d0bc7b-9523-4438-9152-842a4d69f2ce" providerId="ADAL" clId="{1C5B090A-88FA-4E94-99A0-9A6877988523}" dt="2024-05-16T06:57:11.676" v="205" actId="1076"/>
          <ac:picMkLst>
            <pc:docMk/>
            <pc:sldMk cId="561945963" sldId="259"/>
            <ac:picMk id="2050" creationId="{426BEC8F-8328-D698-F2EB-60B0C3A9036D}"/>
          </ac:picMkLst>
        </pc:picChg>
      </pc:sldChg>
      <pc:sldChg chg="addSp delSp modSp mod setBg addAnim delAnim modNotesTx">
        <pc:chgData name="Max Warstrand (elev)" userId="71d0bc7b-9523-4438-9152-842a4d69f2ce" providerId="ADAL" clId="{1C5B090A-88FA-4E94-99A0-9A6877988523}" dt="2024-05-23T06:06:40.981" v="754" actId="20577"/>
        <pc:sldMkLst>
          <pc:docMk/>
          <pc:sldMk cId="3898057973" sldId="260"/>
        </pc:sldMkLst>
        <pc:spChg chg="mod">
          <ac:chgData name="Max Warstrand (elev)" userId="71d0bc7b-9523-4438-9152-842a4d69f2ce" providerId="ADAL" clId="{1C5B090A-88FA-4E94-99A0-9A6877988523}" dt="2024-05-22T19:25:49.363" v="725" actId="20577"/>
          <ac:spMkLst>
            <pc:docMk/>
            <pc:sldMk cId="3898057973" sldId="260"/>
            <ac:spMk id="2" creationId="{FA2489B7-6B65-5C4D-050D-6313C8471A09}"/>
          </ac:spMkLst>
        </pc:spChg>
        <pc:spChg chg="mod ord">
          <ac:chgData name="Max Warstrand (elev)" userId="71d0bc7b-9523-4438-9152-842a4d69f2ce" providerId="ADAL" clId="{1C5B090A-88FA-4E94-99A0-9A6877988523}" dt="2024-05-23T06:06:40.981" v="754" actId="20577"/>
          <ac:spMkLst>
            <pc:docMk/>
            <pc:sldMk cId="3898057973" sldId="260"/>
            <ac:spMk id="3" creationId="{3C843BA8-9828-EB97-B11B-E8323E326A05}"/>
          </ac:spMkLst>
        </pc:spChg>
        <pc:spChg chg="add del">
          <ac:chgData name="Max Warstrand (elev)" userId="71d0bc7b-9523-4438-9152-842a4d69f2ce" providerId="ADAL" clId="{1C5B090A-88FA-4E94-99A0-9A6877988523}" dt="2024-05-16T06:49:54.688" v="83" actId="26606"/>
          <ac:spMkLst>
            <pc:docMk/>
            <pc:sldMk cId="3898057973" sldId="260"/>
            <ac:spMk id="1031" creationId="{D1D34770-47A8-402C-AF23-2B653F2D88C1}"/>
          </ac:spMkLst>
        </pc:spChg>
        <pc:spChg chg="add del">
          <ac:chgData name="Max Warstrand (elev)" userId="71d0bc7b-9523-4438-9152-842a4d69f2ce" providerId="ADAL" clId="{1C5B090A-88FA-4E94-99A0-9A6877988523}" dt="2024-05-16T06:49:53.699" v="80" actId="26606"/>
          <ac:spMkLst>
            <pc:docMk/>
            <pc:sldMk cId="3898057973" sldId="260"/>
            <ac:spMk id="1036" creationId="{79477870-C64A-4E35-8F2F-05B7114F3C74}"/>
          </ac:spMkLst>
        </pc:spChg>
        <pc:spChg chg="add del">
          <ac:chgData name="Max Warstrand (elev)" userId="71d0bc7b-9523-4438-9152-842a4d69f2ce" providerId="ADAL" clId="{1C5B090A-88FA-4E94-99A0-9A6877988523}" dt="2024-05-16T06:49:53.699" v="80" actId="26606"/>
          <ac:spMkLst>
            <pc:docMk/>
            <pc:sldMk cId="3898057973" sldId="260"/>
            <ac:spMk id="1038" creationId="{8AEA628B-C8FF-4D0B-B111-F101F580B15D}"/>
          </ac:spMkLst>
        </pc:spChg>
        <pc:spChg chg="add del">
          <ac:chgData name="Max Warstrand (elev)" userId="71d0bc7b-9523-4438-9152-842a4d69f2ce" providerId="ADAL" clId="{1C5B090A-88FA-4E94-99A0-9A6877988523}" dt="2024-05-16T06:49:53.699" v="80" actId="26606"/>
          <ac:spMkLst>
            <pc:docMk/>
            <pc:sldMk cId="3898057973" sldId="260"/>
            <ac:spMk id="1040" creationId="{42663BD0-064C-40FC-A331-F49FCA9536AA}"/>
          </ac:spMkLst>
        </pc:spChg>
        <pc:spChg chg="add del">
          <ac:chgData name="Max Warstrand (elev)" userId="71d0bc7b-9523-4438-9152-842a4d69f2ce" providerId="ADAL" clId="{1C5B090A-88FA-4E94-99A0-9A6877988523}" dt="2024-05-16T06:49:54.682" v="82" actId="26606"/>
          <ac:spMkLst>
            <pc:docMk/>
            <pc:sldMk cId="3898057973" sldId="260"/>
            <ac:spMk id="1042" creationId="{D1D34770-47A8-402C-AF23-2B653F2D88C1}"/>
          </ac:spMkLst>
        </pc:spChg>
        <pc:spChg chg="add">
          <ac:chgData name="Max Warstrand (elev)" userId="71d0bc7b-9523-4438-9152-842a4d69f2ce" providerId="ADAL" clId="{1C5B090A-88FA-4E94-99A0-9A6877988523}" dt="2024-05-16T06:49:54.688" v="83" actId="26606"/>
          <ac:spMkLst>
            <pc:docMk/>
            <pc:sldMk cId="3898057973" sldId="260"/>
            <ac:spMk id="1044" creationId="{E51BA4DF-2BD4-4EC2-B1DB-B27C8AC71864}"/>
          </ac:spMkLst>
        </pc:spChg>
        <pc:graphicFrameChg chg="add del mod modGraphic">
          <ac:chgData name="Max Warstrand (elev)" userId="71d0bc7b-9523-4438-9152-842a4d69f2ce" providerId="ADAL" clId="{1C5B090A-88FA-4E94-99A0-9A6877988523}" dt="2024-05-16T06:53:09.348" v="182" actId="478"/>
          <ac:graphicFrameMkLst>
            <pc:docMk/>
            <pc:sldMk cId="3898057973" sldId="260"/>
            <ac:graphicFrameMk id="5" creationId="{6AE12321-9438-50A3-DA20-1E9802817813}"/>
          </ac:graphicFrameMkLst>
        </pc:graphicFrameChg>
        <pc:picChg chg="add del mod">
          <ac:chgData name="Max Warstrand (elev)" userId="71d0bc7b-9523-4438-9152-842a4d69f2ce" providerId="ADAL" clId="{1C5B090A-88FA-4E94-99A0-9A6877988523}" dt="2024-05-16T06:47:37.869" v="4" actId="478"/>
          <ac:picMkLst>
            <pc:docMk/>
            <pc:sldMk cId="3898057973" sldId="260"/>
            <ac:picMk id="4" creationId="{87C3664E-AD5F-6714-8014-F714D83C2CCE}"/>
          </ac:picMkLst>
        </pc:picChg>
        <pc:picChg chg="add mod">
          <ac:chgData name="Max Warstrand (elev)" userId="71d0bc7b-9523-4438-9152-842a4d69f2ce" providerId="ADAL" clId="{1C5B090A-88FA-4E94-99A0-9A6877988523}" dt="2024-05-16T06:49:54.688" v="83" actId="26606"/>
          <ac:picMkLst>
            <pc:docMk/>
            <pc:sldMk cId="3898057973" sldId="260"/>
            <ac:picMk id="1026" creationId="{AD4EBAAF-ED22-852A-1383-56508958EDBB}"/>
          </ac:picMkLst>
        </pc:picChg>
      </pc:sldChg>
      <pc:sldChg chg="modSp mod">
        <pc:chgData name="Max Warstrand (elev)" userId="71d0bc7b-9523-4438-9152-842a4d69f2ce" providerId="ADAL" clId="{1C5B090A-88FA-4E94-99A0-9A6877988523}" dt="2024-05-22T19:23:45.077" v="666" actId="313"/>
        <pc:sldMkLst>
          <pc:docMk/>
          <pc:sldMk cId="4271140035" sldId="261"/>
        </pc:sldMkLst>
        <pc:spChg chg="mod">
          <ac:chgData name="Max Warstrand (elev)" userId="71d0bc7b-9523-4438-9152-842a4d69f2ce" providerId="ADAL" clId="{1C5B090A-88FA-4E94-99A0-9A6877988523}" dt="2024-05-22T19:23:45.077" v="666" actId="313"/>
          <ac:spMkLst>
            <pc:docMk/>
            <pc:sldMk cId="4271140035" sldId="261"/>
            <ac:spMk id="2" creationId="{CF37BC33-ED1F-7FB5-BAE9-4F4ED62CBFB6}"/>
          </ac:spMkLst>
        </pc:spChg>
      </pc:sldChg>
      <pc:sldChg chg="addSp delSp modSp mod">
        <pc:chgData name="Max Warstrand (elev)" userId="71d0bc7b-9523-4438-9152-842a4d69f2ce" providerId="ADAL" clId="{1C5B090A-88FA-4E94-99A0-9A6877988523}" dt="2024-05-22T19:24:34.880" v="721" actId="1076"/>
        <pc:sldMkLst>
          <pc:docMk/>
          <pc:sldMk cId="4271783280" sldId="262"/>
        </pc:sldMkLst>
        <pc:spChg chg="del">
          <ac:chgData name="Max Warstrand (elev)" userId="71d0bc7b-9523-4438-9152-842a4d69f2ce" providerId="ADAL" clId="{1C5B090A-88FA-4E94-99A0-9A6877988523}" dt="2024-05-22T19:23:16.872" v="661" actId="478"/>
          <ac:spMkLst>
            <pc:docMk/>
            <pc:sldMk cId="4271783280" sldId="262"/>
            <ac:spMk id="2" creationId="{F4AD53CB-13ED-96FF-2A97-AC0F8DF904E5}"/>
          </ac:spMkLst>
        </pc:spChg>
        <pc:spChg chg="add del mod">
          <ac:chgData name="Max Warstrand (elev)" userId="71d0bc7b-9523-4438-9152-842a4d69f2ce" providerId="ADAL" clId="{1C5B090A-88FA-4E94-99A0-9A6877988523}" dt="2024-05-22T19:23:18.999" v="662" actId="478"/>
          <ac:spMkLst>
            <pc:docMk/>
            <pc:sldMk cId="4271783280" sldId="262"/>
            <ac:spMk id="4" creationId="{0146E937-B821-470F-A378-D52748AA25B8}"/>
          </ac:spMkLst>
        </pc:spChg>
        <pc:spChg chg="add mod">
          <ac:chgData name="Max Warstrand (elev)" userId="71d0bc7b-9523-4438-9152-842a4d69f2ce" providerId="ADAL" clId="{1C5B090A-88FA-4E94-99A0-9A6877988523}" dt="2024-05-22T19:24:34.880" v="721" actId="1076"/>
          <ac:spMkLst>
            <pc:docMk/>
            <pc:sldMk cId="4271783280" sldId="262"/>
            <ac:spMk id="5" creationId="{86671577-C3B3-BF86-8AFC-3C8FEE311D21}"/>
          </ac:spMkLst>
        </pc:spChg>
      </pc:sldChg>
      <pc:sldChg chg="addSp delSp modSp mod ord delAnim modAnim modNotesTx">
        <pc:chgData name="Max Warstrand (elev)" userId="71d0bc7b-9523-4438-9152-842a4d69f2ce" providerId="ADAL" clId="{1C5B090A-88FA-4E94-99A0-9A6877988523}" dt="2024-05-23T06:26:42.001" v="1001" actId="339"/>
        <pc:sldMkLst>
          <pc:docMk/>
          <pc:sldMk cId="1483827918" sldId="263"/>
        </pc:sldMkLst>
        <pc:spChg chg="del">
          <ac:chgData name="Max Warstrand (elev)" userId="71d0bc7b-9523-4438-9152-842a4d69f2ce" providerId="ADAL" clId="{1C5B090A-88FA-4E94-99A0-9A6877988523}" dt="2024-05-16T06:53:54.660" v="191" actId="478"/>
          <ac:spMkLst>
            <pc:docMk/>
            <pc:sldMk cId="1483827918" sldId="263"/>
            <ac:spMk id="2" creationId="{B234BF24-3F87-35EB-6E33-725BD82A9751}"/>
          </ac:spMkLst>
        </pc:spChg>
        <pc:spChg chg="del">
          <ac:chgData name="Max Warstrand (elev)" userId="71d0bc7b-9523-4438-9152-842a4d69f2ce" providerId="ADAL" clId="{1C5B090A-88FA-4E94-99A0-9A6877988523}" dt="2024-05-16T06:53:56.522" v="192" actId="478"/>
          <ac:spMkLst>
            <pc:docMk/>
            <pc:sldMk cId="1483827918" sldId="263"/>
            <ac:spMk id="3" creationId="{41444479-387B-148E-05EF-57F89A9F442D}"/>
          </ac:spMkLst>
        </pc:spChg>
        <pc:spChg chg="add del mod">
          <ac:chgData name="Max Warstrand (elev)" userId="71d0bc7b-9523-4438-9152-842a4d69f2ce" providerId="ADAL" clId="{1C5B090A-88FA-4E94-99A0-9A6877988523}" dt="2024-05-16T07:03:30.376" v="233" actId="478"/>
          <ac:spMkLst>
            <pc:docMk/>
            <pc:sldMk cId="1483827918" sldId="263"/>
            <ac:spMk id="3" creationId="{C3A3D32B-F088-91EF-9115-1F30DCC45F3B}"/>
          </ac:spMkLst>
        </pc:spChg>
        <pc:spChg chg="add del mod">
          <ac:chgData name="Max Warstrand (elev)" userId="71d0bc7b-9523-4438-9152-842a4d69f2ce" providerId="ADAL" clId="{1C5B090A-88FA-4E94-99A0-9A6877988523}" dt="2024-05-22T14:35:36.547" v="258" actId="478"/>
          <ac:spMkLst>
            <pc:docMk/>
            <pc:sldMk cId="1483827918" sldId="263"/>
            <ac:spMk id="5" creationId="{714CFA1B-DA8F-6A98-4F7C-EAB2A46C6468}"/>
          </ac:spMkLst>
        </pc:spChg>
        <pc:graphicFrameChg chg="add mod modGraphic">
          <ac:chgData name="Max Warstrand (elev)" userId="71d0bc7b-9523-4438-9152-842a4d69f2ce" providerId="ADAL" clId="{1C5B090A-88FA-4E94-99A0-9A6877988523}" dt="2024-05-23T06:26:42.001" v="1001" actId="339"/>
          <ac:graphicFrameMkLst>
            <pc:docMk/>
            <pc:sldMk cId="1483827918" sldId="263"/>
            <ac:graphicFrameMk id="2" creationId="{8E364B25-8748-1E05-80FE-55C82FB67292}"/>
          </ac:graphicFrameMkLst>
        </pc:graphicFrameChg>
        <pc:graphicFrameChg chg="add del mod modGraphic">
          <ac:chgData name="Max Warstrand (elev)" userId="71d0bc7b-9523-4438-9152-842a4d69f2ce" providerId="ADAL" clId="{1C5B090A-88FA-4E94-99A0-9A6877988523}" dt="2024-05-16T07:04:18.610" v="241" actId="478"/>
          <ac:graphicFrameMkLst>
            <pc:docMk/>
            <pc:sldMk cId="1483827918" sldId="263"/>
            <ac:graphicFrameMk id="4" creationId="{B33CBBC6-BF22-E276-C26A-3A1193E84125}"/>
          </ac:graphicFrameMkLst>
        </pc:graphicFrameChg>
        <pc:picChg chg="add mod">
          <ac:chgData name="Max Warstrand (elev)" userId="71d0bc7b-9523-4438-9152-842a4d69f2ce" providerId="ADAL" clId="{1C5B090A-88FA-4E94-99A0-9A6877988523}" dt="2024-05-22T15:07:34.445" v="616" actId="1076"/>
          <ac:picMkLst>
            <pc:docMk/>
            <pc:sldMk cId="1483827918" sldId="263"/>
            <ac:picMk id="1026" creationId="{4713ECE8-28CE-28AE-1C2F-241924942850}"/>
          </ac:picMkLst>
        </pc:picChg>
      </pc:sldChg>
      <pc:sldChg chg="del">
        <pc:chgData name="Max Warstrand (elev)" userId="71d0bc7b-9523-4438-9152-842a4d69f2ce" providerId="ADAL" clId="{1C5B090A-88FA-4E94-99A0-9A6877988523}" dt="2024-05-23T06:12:36.896" v="950" actId="47"/>
        <pc:sldMkLst>
          <pc:docMk/>
          <pc:sldMk cId="2952803319" sldId="264"/>
        </pc:sldMkLst>
      </pc:sldChg>
      <pc:sldChg chg="addSp delSp modSp add mod delAnim modAnim modNotesTx">
        <pc:chgData name="Max Warstrand (elev)" userId="71d0bc7b-9523-4438-9152-842a4d69f2ce" providerId="ADAL" clId="{1C5B090A-88FA-4E94-99A0-9A6877988523}" dt="2024-05-22T17:39:58.145" v="660"/>
        <pc:sldMkLst>
          <pc:docMk/>
          <pc:sldMk cId="1688600429" sldId="265"/>
        </pc:sldMkLst>
        <pc:graphicFrameChg chg="del">
          <ac:chgData name="Max Warstrand (elev)" userId="71d0bc7b-9523-4438-9152-842a4d69f2ce" providerId="ADAL" clId="{1C5B090A-88FA-4E94-99A0-9A6877988523}" dt="2024-05-22T14:53:34.058" v="286" actId="478"/>
          <ac:graphicFrameMkLst>
            <pc:docMk/>
            <pc:sldMk cId="1688600429" sldId="265"/>
            <ac:graphicFrameMk id="2" creationId="{8E364B25-8748-1E05-80FE-55C82FB67292}"/>
          </ac:graphicFrameMkLst>
        </pc:graphicFrameChg>
        <pc:picChg chg="add del mod">
          <ac:chgData name="Max Warstrand (elev)" userId="71d0bc7b-9523-4438-9152-842a4d69f2ce" providerId="ADAL" clId="{1C5B090A-88FA-4E94-99A0-9A6877988523}" dt="2024-05-22T14:54:01.898" v="293" actId="478"/>
          <ac:picMkLst>
            <pc:docMk/>
            <pc:sldMk cId="1688600429" sldId="265"/>
            <ac:picMk id="3" creationId="{93C6D7E3-48DC-4048-BC1E-F0993277D31B}"/>
          </ac:picMkLst>
        </pc:picChg>
        <pc:picChg chg="del">
          <ac:chgData name="Max Warstrand (elev)" userId="71d0bc7b-9523-4438-9152-842a4d69f2ce" providerId="ADAL" clId="{1C5B090A-88FA-4E94-99A0-9A6877988523}" dt="2024-05-22T14:53:33.008" v="285" actId="478"/>
          <ac:picMkLst>
            <pc:docMk/>
            <pc:sldMk cId="1688600429" sldId="265"/>
            <ac:picMk id="1026" creationId="{4713ECE8-28CE-28AE-1C2F-241924942850}"/>
          </ac:picMkLst>
        </pc:picChg>
        <pc:picChg chg="add mod">
          <ac:chgData name="Max Warstrand (elev)" userId="71d0bc7b-9523-4438-9152-842a4d69f2ce" providerId="ADAL" clId="{1C5B090A-88FA-4E94-99A0-9A6877988523}" dt="2024-05-22T14:54:13.212" v="296" actId="1076"/>
          <ac:picMkLst>
            <pc:docMk/>
            <pc:sldMk cId="1688600429" sldId="265"/>
            <ac:picMk id="3074" creationId="{44F441B1-04E2-788E-EDDB-EA10F07242DF}"/>
          </ac:picMkLst>
        </pc:picChg>
      </pc:sldChg>
      <pc:sldChg chg="delSp add del mod delAnim modAnim">
        <pc:chgData name="Max Warstrand (elev)" userId="71d0bc7b-9523-4438-9152-842a4d69f2ce" providerId="ADAL" clId="{1C5B090A-88FA-4E94-99A0-9A6877988523}" dt="2024-05-22T14:53:37.667" v="290" actId="47"/>
        <pc:sldMkLst>
          <pc:docMk/>
          <pc:sldMk cId="1297598254" sldId="266"/>
        </pc:sldMkLst>
        <pc:graphicFrameChg chg="del">
          <ac:chgData name="Max Warstrand (elev)" userId="71d0bc7b-9523-4438-9152-842a4d69f2ce" providerId="ADAL" clId="{1C5B090A-88FA-4E94-99A0-9A6877988523}" dt="2024-05-22T14:53:35.791" v="288" actId="478"/>
          <ac:graphicFrameMkLst>
            <pc:docMk/>
            <pc:sldMk cId="1297598254" sldId="266"/>
            <ac:graphicFrameMk id="2" creationId="{8E364B25-8748-1E05-80FE-55C82FB67292}"/>
          </ac:graphicFrameMkLst>
        </pc:graphicFrameChg>
        <pc:picChg chg="del">
          <ac:chgData name="Max Warstrand (elev)" userId="71d0bc7b-9523-4438-9152-842a4d69f2ce" providerId="ADAL" clId="{1C5B090A-88FA-4E94-99A0-9A6877988523}" dt="2024-05-22T14:53:36.730" v="289" actId="478"/>
          <ac:picMkLst>
            <pc:docMk/>
            <pc:sldMk cId="1297598254" sldId="266"/>
            <ac:picMk id="1026" creationId="{4713ECE8-28CE-28AE-1C2F-241924942850}"/>
          </ac:picMkLst>
        </pc:picChg>
      </pc:sldChg>
    </pc:docChg>
  </pc:docChgLst>
  <pc:docChgLst>
    <pc:chgData name="Joakim Hertzberg (elev)" userId="5b4b4fba-6046-46db-9c28-58ac3de7e1c2" providerId="ADAL" clId="{52E46DDF-8BC0-411E-88E9-70B084A563A1}"/>
    <pc:docChg chg="undo redo custSel modSld">
      <pc:chgData name="Joakim Hertzberg (elev)" userId="5b4b4fba-6046-46db-9c28-58ac3de7e1c2" providerId="ADAL" clId="{52E46DDF-8BC0-411E-88E9-70B084A563A1}" dt="2024-05-20T16:34:24.440" v="893" actId="20577"/>
      <pc:docMkLst>
        <pc:docMk/>
      </pc:docMkLst>
      <pc:sldChg chg="addSp delSp modSp mod delDesignElem">
        <pc:chgData name="Joakim Hertzberg (elev)" userId="5b4b4fba-6046-46db-9c28-58ac3de7e1c2" providerId="ADAL" clId="{52E46DDF-8BC0-411E-88E9-70B084A563A1}" dt="2024-05-16T06:50:07.180" v="411"/>
        <pc:sldMkLst>
          <pc:docMk/>
          <pc:sldMk cId="2890068164" sldId="256"/>
        </pc:sldMkLst>
        <pc:spChg chg="del mod">
          <ac:chgData name="Joakim Hertzberg (elev)" userId="5b4b4fba-6046-46db-9c28-58ac3de7e1c2" providerId="ADAL" clId="{52E46DDF-8BC0-411E-88E9-70B084A563A1}" dt="2024-05-13T13:50:47.997" v="60" actId="478"/>
          <ac:spMkLst>
            <pc:docMk/>
            <pc:sldMk cId="2890068164" sldId="256"/>
            <ac:spMk id="2" creationId="{13A2B133-09F7-4ECE-DE8D-6BFB0D4B0454}"/>
          </ac:spMkLst>
        </pc:spChg>
        <pc:spChg chg="del">
          <ac:chgData name="Joakim Hertzberg (elev)" userId="5b4b4fba-6046-46db-9c28-58ac3de7e1c2" providerId="ADAL" clId="{52E46DDF-8BC0-411E-88E9-70B084A563A1}" dt="2024-05-13T13:48:24.449" v="0" actId="478"/>
          <ac:spMkLst>
            <pc:docMk/>
            <pc:sldMk cId="2890068164" sldId="256"/>
            <ac:spMk id="3" creationId="{1944BCD8-CD7A-D8AA-581D-ADAB294B0ED0}"/>
          </ac:spMkLst>
        </pc:spChg>
        <pc:spChg chg="add del mod ord">
          <ac:chgData name="Joakim Hertzberg (elev)" userId="5b4b4fba-6046-46db-9c28-58ac3de7e1c2" providerId="ADAL" clId="{52E46DDF-8BC0-411E-88E9-70B084A563A1}" dt="2024-05-13T13:50:49.702" v="61" actId="478"/>
          <ac:spMkLst>
            <pc:docMk/>
            <pc:sldMk cId="2890068164" sldId="256"/>
            <ac:spMk id="4" creationId="{BA24D609-9981-F0B4-1321-BA82679BFFBB}"/>
          </ac:spMkLst>
        </pc:spChg>
        <pc:spChg chg="add mod">
          <ac:chgData name="Joakim Hertzberg (elev)" userId="5b4b4fba-6046-46db-9c28-58ac3de7e1c2" providerId="ADAL" clId="{52E46DDF-8BC0-411E-88E9-70B084A563A1}" dt="2024-05-16T06:40:51.460" v="347" actId="14861"/>
          <ac:spMkLst>
            <pc:docMk/>
            <pc:sldMk cId="2890068164" sldId="256"/>
            <ac:spMk id="6" creationId="{0A0F47D5-411B-7986-CC01-021F35D75134}"/>
          </ac:spMkLst>
        </pc:spChg>
        <pc:spChg chg="add del mod">
          <ac:chgData name="Joakim Hertzberg (elev)" userId="5b4b4fba-6046-46db-9c28-58ac3de7e1c2" providerId="ADAL" clId="{52E46DDF-8BC0-411E-88E9-70B084A563A1}" dt="2024-05-13T13:50:54.312" v="63" actId="478"/>
          <ac:spMkLst>
            <pc:docMk/>
            <pc:sldMk cId="2890068164" sldId="256"/>
            <ac:spMk id="6" creationId="{D7CAB3C2-3DCA-60C0-58A6-1E5D8673ADCB}"/>
          </ac:spMkLst>
        </pc:spChg>
        <pc:spChg chg="del">
          <ac:chgData name="Joakim Hertzberg (elev)" userId="5b4b4fba-6046-46db-9c28-58ac3de7e1c2" providerId="ADAL" clId="{52E46DDF-8BC0-411E-88E9-70B084A563A1}" dt="2024-05-16T06:50:07.180" v="411"/>
          <ac:spMkLst>
            <pc:docMk/>
            <pc:sldMk cId="2890068164" sldId="256"/>
            <ac:spMk id="10" creationId="{42A4FC2C-047E-45A5-965D-8E1E3BF09BC6}"/>
          </ac:spMkLst>
        </pc:spChg>
        <pc:picChg chg="add del mod">
          <ac:chgData name="Joakim Hertzberg (elev)" userId="5b4b4fba-6046-46db-9c28-58ac3de7e1c2" providerId="ADAL" clId="{52E46DDF-8BC0-411E-88E9-70B084A563A1}" dt="2024-05-13T13:50:52.492" v="62" actId="478"/>
          <ac:picMkLst>
            <pc:docMk/>
            <pc:sldMk cId="2890068164" sldId="256"/>
            <ac:picMk id="1026" creationId="{2D04AC43-648F-0DAD-D868-05CAFD969127}"/>
          </ac:picMkLst>
        </pc:picChg>
      </pc:sldChg>
      <pc:sldChg chg="addSp delSp modSp mod">
        <pc:chgData name="Joakim Hertzberg (elev)" userId="5b4b4fba-6046-46db-9c28-58ac3de7e1c2" providerId="ADAL" clId="{52E46DDF-8BC0-411E-88E9-70B084A563A1}" dt="2024-05-16T06:37:09.208" v="255" actId="21"/>
        <pc:sldMkLst>
          <pc:docMk/>
          <pc:sldMk cId="3338747779" sldId="257"/>
        </pc:sldMkLst>
        <pc:spChg chg="add del mod">
          <ac:chgData name="Joakim Hertzberg (elev)" userId="5b4b4fba-6046-46db-9c28-58ac3de7e1c2" providerId="ADAL" clId="{52E46DDF-8BC0-411E-88E9-70B084A563A1}" dt="2024-05-16T06:35:57.588" v="120"/>
          <ac:spMkLst>
            <pc:docMk/>
            <pc:sldMk cId="3338747779" sldId="257"/>
            <ac:spMk id="2" creationId="{4C055641-C7AE-0486-C78B-D49B268EFB9C}"/>
          </ac:spMkLst>
        </pc:spChg>
        <pc:spChg chg="del">
          <ac:chgData name="Joakim Hertzberg (elev)" userId="5b4b4fba-6046-46db-9c28-58ac3de7e1c2" providerId="ADAL" clId="{52E46DDF-8BC0-411E-88E9-70B084A563A1}" dt="2024-05-16T06:33:02.429" v="64" actId="478"/>
          <ac:spMkLst>
            <pc:docMk/>
            <pc:sldMk cId="3338747779" sldId="257"/>
            <ac:spMk id="3" creationId="{96B57834-CD91-A7C8-1B75-8B545901E5F6}"/>
          </ac:spMkLst>
        </pc:spChg>
        <pc:spChg chg="add del ord">
          <ac:chgData name="Joakim Hertzberg (elev)" userId="5b4b4fba-6046-46db-9c28-58ac3de7e1c2" providerId="ADAL" clId="{52E46DDF-8BC0-411E-88E9-70B084A563A1}" dt="2024-05-16T06:35:57.588" v="120"/>
          <ac:spMkLst>
            <pc:docMk/>
            <pc:sldMk cId="3338747779" sldId="257"/>
            <ac:spMk id="4" creationId="{813CE46B-E58F-3ED3-0424-34925ACC4CB4}"/>
          </ac:spMkLst>
        </pc:spChg>
        <pc:spChg chg="add del">
          <ac:chgData name="Joakim Hertzberg (elev)" userId="5b4b4fba-6046-46db-9c28-58ac3de7e1c2" providerId="ADAL" clId="{52E46DDF-8BC0-411E-88E9-70B084A563A1}" dt="2024-05-16T06:35:00.823" v="119"/>
          <ac:spMkLst>
            <pc:docMk/>
            <pc:sldMk cId="3338747779" sldId="257"/>
            <ac:spMk id="5" creationId="{506964D2-3B39-5F87-B78B-28868AC27254}"/>
          </ac:spMkLst>
        </pc:spChg>
        <pc:spChg chg="del mod">
          <ac:chgData name="Joakim Hertzberg (elev)" userId="5b4b4fba-6046-46db-9c28-58ac3de7e1c2" providerId="ADAL" clId="{52E46DDF-8BC0-411E-88E9-70B084A563A1}" dt="2024-05-16T06:36:51.968" v="250"/>
          <ac:spMkLst>
            <pc:docMk/>
            <pc:sldMk cId="3338747779" sldId="257"/>
            <ac:spMk id="6" creationId="{6E7626F1-4872-59F1-2944-9D9D8AC2012B}"/>
          </ac:spMkLst>
        </pc:spChg>
        <pc:spChg chg="del mod">
          <ac:chgData name="Joakim Hertzberg (elev)" userId="5b4b4fba-6046-46db-9c28-58ac3de7e1c2" providerId="ADAL" clId="{52E46DDF-8BC0-411E-88E9-70B084A563A1}" dt="2024-05-16T06:36:12.192" v="122" actId="478"/>
          <ac:spMkLst>
            <pc:docMk/>
            <pc:sldMk cId="3338747779" sldId="257"/>
            <ac:spMk id="7" creationId="{57580EEF-FE3E-4C77-E876-2F941C85E1D4}"/>
          </ac:spMkLst>
        </pc:spChg>
        <pc:spChg chg="add del mod ord">
          <ac:chgData name="Joakim Hertzberg (elev)" userId="5b4b4fba-6046-46db-9c28-58ac3de7e1c2" providerId="ADAL" clId="{52E46DDF-8BC0-411E-88E9-70B084A563A1}" dt="2024-05-16T06:36:51.968" v="250"/>
          <ac:spMkLst>
            <pc:docMk/>
            <pc:sldMk cId="3338747779" sldId="257"/>
            <ac:spMk id="8" creationId="{E1347664-AEE2-5B46-140B-E98EEFAA0620}"/>
          </ac:spMkLst>
        </pc:spChg>
        <pc:spChg chg="add del mod">
          <ac:chgData name="Joakim Hertzberg (elev)" userId="5b4b4fba-6046-46db-9c28-58ac3de7e1c2" providerId="ADAL" clId="{52E46DDF-8BC0-411E-88E9-70B084A563A1}" dt="2024-05-16T06:36:57.438" v="253" actId="478"/>
          <ac:spMkLst>
            <pc:docMk/>
            <pc:sldMk cId="3338747779" sldId="257"/>
            <ac:spMk id="9" creationId="{543D7C4F-70FC-02A1-3C02-CCB26922207A}"/>
          </ac:spMkLst>
        </pc:spChg>
        <pc:spChg chg="add del mod">
          <ac:chgData name="Joakim Hertzberg (elev)" userId="5b4b4fba-6046-46db-9c28-58ac3de7e1c2" providerId="ADAL" clId="{52E46DDF-8BC0-411E-88E9-70B084A563A1}" dt="2024-05-16T06:37:09.208" v="255" actId="21"/>
          <ac:spMkLst>
            <pc:docMk/>
            <pc:sldMk cId="3338747779" sldId="257"/>
            <ac:spMk id="10" creationId="{0A0F47D5-411B-7986-CC01-021F35D75134}"/>
          </ac:spMkLst>
        </pc:spChg>
        <pc:spChg chg="add del mod">
          <ac:chgData name="Joakim Hertzberg (elev)" userId="5b4b4fba-6046-46db-9c28-58ac3de7e1c2" providerId="ADAL" clId="{52E46DDF-8BC0-411E-88E9-70B084A563A1}" dt="2024-05-16T06:36:57.438" v="253" actId="478"/>
          <ac:spMkLst>
            <pc:docMk/>
            <pc:sldMk cId="3338747779" sldId="257"/>
            <ac:spMk id="11" creationId="{4737DBDF-6F75-D49C-AFF9-34FEF09AD14E}"/>
          </ac:spMkLst>
        </pc:spChg>
        <pc:spChg chg="add del mod">
          <ac:chgData name="Joakim Hertzberg (elev)" userId="5b4b4fba-6046-46db-9c28-58ac3de7e1c2" providerId="ADAL" clId="{52E46DDF-8BC0-411E-88E9-70B084A563A1}" dt="2024-05-16T06:36:57.438" v="253" actId="478"/>
          <ac:spMkLst>
            <pc:docMk/>
            <pc:sldMk cId="3338747779" sldId="257"/>
            <ac:spMk id="12" creationId="{4E585DE7-7FC6-A029-F8FC-0DBFA9221BB0}"/>
          </ac:spMkLst>
        </pc:spChg>
        <pc:spChg chg="add del mod">
          <ac:chgData name="Joakim Hertzberg (elev)" userId="5b4b4fba-6046-46db-9c28-58ac3de7e1c2" providerId="ADAL" clId="{52E46DDF-8BC0-411E-88E9-70B084A563A1}" dt="2024-05-16T06:36:57.438" v="253" actId="478"/>
          <ac:spMkLst>
            <pc:docMk/>
            <pc:sldMk cId="3338747779" sldId="257"/>
            <ac:spMk id="13" creationId="{EAA356B2-2E2E-F4DE-DF18-D92053D23601}"/>
          </ac:spMkLst>
        </pc:spChg>
        <pc:spChg chg="add del mod">
          <ac:chgData name="Joakim Hertzberg (elev)" userId="5b4b4fba-6046-46db-9c28-58ac3de7e1c2" providerId="ADAL" clId="{52E46DDF-8BC0-411E-88E9-70B084A563A1}" dt="2024-05-16T06:36:57.438" v="253" actId="478"/>
          <ac:spMkLst>
            <pc:docMk/>
            <pc:sldMk cId="3338747779" sldId="257"/>
            <ac:spMk id="14" creationId="{C77138AC-18B8-F43F-8283-CEAFF8CE80C2}"/>
          </ac:spMkLst>
        </pc:spChg>
        <pc:spChg chg="add del mod">
          <ac:chgData name="Joakim Hertzberg (elev)" userId="5b4b4fba-6046-46db-9c28-58ac3de7e1c2" providerId="ADAL" clId="{52E46DDF-8BC0-411E-88E9-70B084A563A1}" dt="2024-05-16T06:36:57.438" v="253" actId="478"/>
          <ac:spMkLst>
            <pc:docMk/>
            <pc:sldMk cId="3338747779" sldId="257"/>
            <ac:spMk id="15" creationId="{F10976B3-3FDD-30A0-D6E9-F19DD4850284}"/>
          </ac:spMkLst>
        </pc:spChg>
        <pc:spChg chg="add del mod">
          <ac:chgData name="Joakim Hertzberg (elev)" userId="5b4b4fba-6046-46db-9c28-58ac3de7e1c2" providerId="ADAL" clId="{52E46DDF-8BC0-411E-88E9-70B084A563A1}" dt="2024-05-16T06:36:57.438" v="253" actId="478"/>
          <ac:spMkLst>
            <pc:docMk/>
            <pc:sldMk cId="3338747779" sldId="257"/>
            <ac:spMk id="16" creationId="{EE66B31E-CC72-51BB-142B-23CA64DBA1DF}"/>
          </ac:spMkLst>
        </pc:spChg>
        <pc:spChg chg="add del mod">
          <ac:chgData name="Joakim Hertzberg (elev)" userId="5b4b4fba-6046-46db-9c28-58ac3de7e1c2" providerId="ADAL" clId="{52E46DDF-8BC0-411E-88E9-70B084A563A1}" dt="2024-05-16T06:36:57.438" v="253" actId="478"/>
          <ac:spMkLst>
            <pc:docMk/>
            <pc:sldMk cId="3338747779" sldId="257"/>
            <ac:spMk id="17" creationId="{CF23B515-A9B4-6BC2-5B3A-62834E2B1B82}"/>
          </ac:spMkLst>
        </pc:spChg>
        <pc:spChg chg="add del mod">
          <ac:chgData name="Joakim Hertzberg (elev)" userId="5b4b4fba-6046-46db-9c28-58ac3de7e1c2" providerId="ADAL" clId="{52E46DDF-8BC0-411E-88E9-70B084A563A1}" dt="2024-05-16T06:36:57.438" v="253" actId="478"/>
          <ac:spMkLst>
            <pc:docMk/>
            <pc:sldMk cId="3338747779" sldId="257"/>
            <ac:spMk id="18" creationId="{4C8028F6-5C88-4DAB-91C6-D441FA8A79E9}"/>
          </ac:spMkLst>
        </pc:spChg>
        <pc:spChg chg="add del mod">
          <ac:chgData name="Joakim Hertzberg (elev)" userId="5b4b4fba-6046-46db-9c28-58ac3de7e1c2" providerId="ADAL" clId="{52E46DDF-8BC0-411E-88E9-70B084A563A1}" dt="2024-05-16T06:36:57.438" v="253" actId="478"/>
          <ac:spMkLst>
            <pc:docMk/>
            <pc:sldMk cId="3338747779" sldId="257"/>
            <ac:spMk id="19" creationId="{4624BD9E-A45E-8C7F-64E6-6F31A9FCC500}"/>
          </ac:spMkLst>
        </pc:spChg>
        <pc:spChg chg="add del mod">
          <ac:chgData name="Joakim Hertzberg (elev)" userId="5b4b4fba-6046-46db-9c28-58ac3de7e1c2" providerId="ADAL" clId="{52E46DDF-8BC0-411E-88E9-70B084A563A1}" dt="2024-05-16T06:36:57.438" v="253" actId="478"/>
          <ac:spMkLst>
            <pc:docMk/>
            <pc:sldMk cId="3338747779" sldId="257"/>
            <ac:spMk id="20" creationId="{B3A5CDC7-5D28-D75C-1C1B-AE9C9A984D2D}"/>
          </ac:spMkLst>
        </pc:spChg>
        <pc:spChg chg="add del mod">
          <ac:chgData name="Joakim Hertzberg (elev)" userId="5b4b4fba-6046-46db-9c28-58ac3de7e1c2" providerId="ADAL" clId="{52E46DDF-8BC0-411E-88E9-70B084A563A1}" dt="2024-05-16T06:36:57.438" v="253" actId="478"/>
          <ac:spMkLst>
            <pc:docMk/>
            <pc:sldMk cId="3338747779" sldId="257"/>
            <ac:spMk id="21" creationId="{88A2E167-434F-E3B4-EAE4-00AB7376B1AE}"/>
          </ac:spMkLst>
        </pc:spChg>
      </pc:sldChg>
      <pc:sldChg chg="addSp delSp modSp mod modTransition delDesignElem">
        <pc:chgData name="Joakim Hertzberg (elev)" userId="5b4b4fba-6046-46db-9c28-58ac3de7e1c2" providerId="ADAL" clId="{52E46DDF-8BC0-411E-88E9-70B084A563A1}" dt="2024-05-16T07:00:07.587" v="440" actId="1076"/>
        <pc:sldMkLst>
          <pc:docMk/>
          <pc:sldMk cId="3013815129" sldId="258"/>
        </pc:sldMkLst>
        <pc:spChg chg="mod">
          <ac:chgData name="Joakim Hertzberg (elev)" userId="5b4b4fba-6046-46db-9c28-58ac3de7e1c2" providerId="ADAL" clId="{52E46DDF-8BC0-411E-88E9-70B084A563A1}" dt="2024-05-16T06:50:47.852" v="414" actId="26606"/>
          <ac:spMkLst>
            <pc:docMk/>
            <pc:sldMk cId="3013815129" sldId="258"/>
            <ac:spMk id="2" creationId="{1CFEA815-96D0-694E-D9D3-4F8F8BCA9A41}"/>
          </ac:spMkLst>
        </pc:spChg>
        <pc:spChg chg="add mod">
          <ac:chgData name="Joakim Hertzberg (elev)" userId="5b4b4fba-6046-46db-9c28-58ac3de7e1c2" providerId="ADAL" clId="{52E46DDF-8BC0-411E-88E9-70B084A563A1}" dt="2024-05-16T07:00:07.587" v="440" actId="1076"/>
          <ac:spMkLst>
            <pc:docMk/>
            <pc:sldMk cId="3013815129" sldId="258"/>
            <ac:spMk id="5" creationId="{78E1560F-2CC1-8346-5F4C-F78D85E219A7}"/>
          </ac:spMkLst>
        </pc:spChg>
        <pc:spChg chg="add">
          <ac:chgData name="Joakim Hertzberg (elev)" userId="5b4b4fba-6046-46db-9c28-58ac3de7e1c2" providerId="ADAL" clId="{52E46DDF-8BC0-411E-88E9-70B084A563A1}" dt="2024-05-16T06:50:47.852" v="414" actId="26606"/>
          <ac:spMkLst>
            <pc:docMk/>
            <pc:sldMk cId="3013815129" sldId="258"/>
            <ac:spMk id="7" creationId="{04812C46-200A-4DEB-A05E-3ED6C68C2387}"/>
          </ac:spMkLst>
        </pc:spChg>
        <pc:spChg chg="add">
          <ac:chgData name="Joakim Hertzberg (elev)" userId="5b4b4fba-6046-46db-9c28-58ac3de7e1c2" providerId="ADAL" clId="{52E46DDF-8BC0-411E-88E9-70B084A563A1}" dt="2024-05-16T06:50:47.852" v="414" actId="26606"/>
          <ac:spMkLst>
            <pc:docMk/>
            <pc:sldMk cId="3013815129" sldId="258"/>
            <ac:spMk id="8" creationId="{D1EA859B-E555-4109-94F3-6700E046E008}"/>
          </ac:spMkLst>
        </pc:spChg>
        <pc:spChg chg="del">
          <ac:chgData name="Joakim Hertzberg (elev)" userId="5b4b4fba-6046-46db-9c28-58ac3de7e1c2" providerId="ADAL" clId="{52E46DDF-8BC0-411E-88E9-70B084A563A1}" dt="2024-05-16T06:50:07.180" v="411"/>
          <ac:spMkLst>
            <pc:docMk/>
            <pc:sldMk cId="3013815129" sldId="258"/>
            <ac:spMk id="9" creationId="{04812C46-200A-4DEB-A05E-3ED6C68C2387}"/>
          </ac:spMkLst>
        </pc:spChg>
        <pc:spChg chg="del">
          <ac:chgData name="Joakim Hertzberg (elev)" userId="5b4b4fba-6046-46db-9c28-58ac3de7e1c2" providerId="ADAL" clId="{52E46DDF-8BC0-411E-88E9-70B084A563A1}" dt="2024-05-16T06:50:07.180" v="411"/>
          <ac:spMkLst>
            <pc:docMk/>
            <pc:sldMk cId="3013815129" sldId="258"/>
            <ac:spMk id="11" creationId="{D1EA859B-E555-4109-94F3-6700E046E008}"/>
          </ac:spMkLst>
        </pc:spChg>
        <pc:picChg chg="mod">
          <ac:chgData name="Joakim Hertzberg (elev)" userId="5b4b4fba-6046-46db-9c28-58ac3de7e1c2" providerId="ADAL" clId="{52E46DDF-8BC0-411E-88E9-70B084A563A1}" dt="2024-05-16T06:50:26.168" v="412" actId="1076"/>
          <ac:picMkLst>
            <pc:docMk/>
            <pc:sldMk cId="3013815129" sldId="258"/>
            <ac:picMk id="4" creationId="{65A9C533-B8CC-2ACA-263F-C1521E0245BE}"/>
          </ac:picMkLst>
        </pc:picChg>
        <pc:picChg chg="del">
          <ac:chgData name="Joakim Hertzberg (elev)" userId="5b4b4fba-6046-46db-9c28-58ac3de7e1c2" providerId="ADAL" clId="{52E46DDF-8BC0-411E-88E9-70B084A563A1}" dt="2024-05-16T06:50:40.562" v="413" actId="21"/>
          <ac:picMkLst>
            <pc:docMk/>
            <pc:sldMk cId="3013815129" sldId="258"/>
            <ac:picMk id="5" creationId="{75E08546-FD9C-1D6D-9960-ED68EEA2F003}"/>
          </ac:picMkLst>
        </pc:picChg>
        <pc:picChg chg="del">
          <ac:chgData name="Joakim Hertzberg (elev)" userId="5b4b4fba-6046-46db-9c28-58ac3de7e1c2" providerId="ADAL" clId="{52E46DDF-8BC0-411E-88E9-70B084A563A1}" dt="2024-05-16T06:50:40.562" v="413" actId="21"/>
          <ac:picMkLst>
            <pc:docMk/>
            <pc:sldMk cId="3013815129" sldId="258"/>
            <ac:picMk id="6" creationId="{E3D54463-3760-2D9D-3613-14F4F3AB6F2D}"/>
          </ac:picMkLst>
        </pc:picChg>
        <pc:picChg chg="add mod">
          <ac:chgData name="Joakim Hertzberg (elev)" userId="5b4b4fba-6046-46db-9c28-58ac3de7e1c2" providerId="ADAL" clId="{52E46DDF-8BC0-411E-88E9-70B084A563A1}" dt="2024-05-16T06:50:50.730" v="415"/>
          <ac:picMkLst>
            <pc:docMk/>
            <pc:sldMk cId="3013815129" sldId="258"/>
            <ac:picMk id="10" creationId="{75E08546-FD9C-1D6D-9960-ED68EEA2F003}"/>
          </ac:picMkLst>
        </pc:picChg>
        <pc:picChg chg="add mod">
          <ac:chgData name="Joakim Hertzberg (elev)" userId="5b4b4fba-6046-46db-9c28-58ac3de7e1c2" providerId="ADAL" clId="{52E46DDF-8BC0-411E-88E9-70B084A563A1}" dt="2024-05-16T06:50:50.730" v="415"/>
          <ac:picMkLst>
            <pc:docMk/>
            <pc:sldMk cId="3013815129" sldId="258"/>
            <ac:picMk id="12" creationId="{E3D54463-3760-2D9D-3613-14F4F3AB6F2D}"/>
          </ac:picMkLst>
        </pc:picChg>
      </pc:sldChg>
      <pc:sldChg chg="modSp mod">
        <pc:chgData name="Joakim Hertzberg (elev)" userId="5b4b4fba-6046-46db-9c28-58ac3de7e1c2" providerId="ADAL" clId="{52E46DDF-8BC0-411E-88E9-70B084A563A1}" dt="2024-05-16T06:50:07.180" v="411"/>
        <pc:sldMkLst>
          <pc:docMk/>
          <pc:sldMk cId="561945963" sldId="259"/>
        </pc:sldMkLst>
        <pc:spChg chg="mod">
          <ac:chgData name="Joakim Hertzberg (elev)" userId="5b4b4fba-6046-46db-9c28-58ac3de7e1c2" providerId="ADAL" clId="{52E46DDF-8BC0-411E-88E9-70B084A563A1}" dt="2024-05-16T06:50:07.180" v="411"/>
          <ac:spMkLst>
            <pc:docMk/>
            <pc:sldMk cId="561945963" sldId="259"/>
            <ac:spMk id="2" creationId="{AA1EA0D4-640A-6C01-C8B5-3866E7DB427E}"/>
          </ac:spMkLst>
        </pc:spChg>
        <pc:spChg chg="mod">
          <ac:chgData name="Joakim Hertzberg (elev)" userId="5b4b4fba-6046-46db-9c28-58ac3de7e1c2" providerId="ADAL" clId="{52E46DDF-8BC0-411E-88E9-70B084A563A1}" dt="2024-05-16T06:50:07.180" v="411"/>
          <ac:spMkLst>
            <pc:docMk/>
            <pc:sldMk cId="561945963" sldId="259"/>
            <ac:spMk id="3" creationId="{6C752D5D-471B-3B21-BC99-3F97259F78AC}"/>
          </ac:spMkLst>
        </pc:spChg>
      </pc:sldChg>
      <pc:sldChg chg="delSp modSp mod delDesignElem">
        <pc:chgData name="Joakim Hertzberg (elev)" userId="5b4b4fba-6046-46db-9c28-58ac3de7e1c2" providerId="ADAL" clId="{52E46DDF-8BC0-411E-88E9-70B084A563A1}" dt="2024-05-16T06:51:10.037" v="416" actId="2711"/>
        <pc:sldMkLst>
          <pc:docMk/>
          <pc:sldMk cId="3898057973" sldId="260"/>
        </pc:sldMkLst>
        <pc:spChg chg="mod">
          <ac:chgData name="Joakim Hertzberg (elev)" userId="5b4b4fba-6046-46db-9c28-58ac3de7e1c2" providerId="ADAL" clId="{52E46DDF-8BC0-411E-88E9-70B084A563A1}" dt="2024-05-16T06:51:10.037" v="416" actId="2711"/>
          <ac:spMkLst>
            <pc:docMk/>
            <pc:sldMk cId="3898057973" sldId="260"/>
            <ac:spMk id="2" creationId="{FA2489B7-6B65-5C4D-050D-6313C8471A09}"/>
          </ac:spMkLst>
        </pc:spChg>
        <pc:spChg chg="del">
          <ac:chgData name="Joakim Hertzberg (elev)" userId="5b4b4fba-6046-46db-9c28-58ac3de7e1c2" providerId="ADAL" clId="{52E46DDF-8BC0-411E-88E9-70B084A563A1}" dt="2024-05-16T06:50:07.180" v="411"/>
          <ac:spMkLst>
            <pc:docMk/>
            <pc:sldMk cId="3898057973" sldId="260"/>
            <ac:spMk id="1044" creationId="{E51BA4DF-2BD4-4EC2-B1DB-B27C8AC71864}"/>
          </ac:spMkLst>
        </pc:spChg>
      </pc:sldChg>
      <pc:sldChg chg="addSp delSp modSp mod">
        <pc:chgData name="Joakim Hertzberg (elev)" userId="5b4b4fba-6046-46db-9c28-58ac3de7e1c2" providerId="ADAL" clId="{52E46DDF-8BC0-411E-88E9-70B084A563A1}" dt="2024-05-20T16:34:24.440" v="893" actId="20577"/>
        <pc:sldMkLst>
          <pc:docMk/>
          <pc:sldMk cId="4271140035" sldId="261"/>
        </pc:sldMkLst>
        <pc:spChg chg="mod">
          <ac:chgData name="Joakim Hertzberg (elev)" userId="5b4b4fba-6046-46db-9c28-58ac3de7e1c2" providerId="ADAL" clId="{52E46DDF-8BC0-411E-88E9-70B084A563A1}" dt="2024-05-16T06:51:20.136" v="419" actId="2711"/>
          <ac:spMkLst>
            <pc:docMk/>
            <pc:sldMk cId="4271140035" sldId="261"/>
            <ac:spMk id="2" creationId="{CF37BC33-ED1F-7FB5-BAE9-4F4ED62CBFB6}"/>
          </ac:spMkLst>
        </pc:spChg>
        <pc:spChg chg="mod">
          <ac:chgData name="Joakim Hertzberg (elev)" userId="5b4b4fba-6046-46db-9c28-58ac3de7e1c2" providerId="ADAL" clId="{52E46DDF-8BC0-411E-88E9-70B084A563A1}" dt="2024-05-20T16:34:24.440" v="893" actId="20577"/>
          <ac:spMkLst>
            <pc:docMk/>
            <pc:sldMk cId="4271140035" sldId="261"/>
            <ac:spMk id="3" creationId="{4F01B1E9-7195-D53B-7E79-07B318649087}"/>
          </ac:spMkLst>
        </pc:spChg>
        <pc:spChg chg="add del mod">
          <ac:chgData name="Joakim Hertzberg (elev)" userId="5b4b4fba-6046-46db-9c28-58ac3de7e1c2" providerId="ADAL" clId="{52E46DDF-8BC0-411E-88E9-70B084A563A1}" dt="2024-05-16T07:07:39.506" v="452" actId="478"/>
          <ac:spMkLst>
            <pc:docMk/>
            <pc:sldMk cId="4271140035" sldId="261"/>
            <ac:spMk id="4" creationId="{6B950F7B-63D4-8DF1-3D48-64C72CE78837}"/>
          </ac:spMkLst>
        </pc:spChg>
        <pc:spChg chg="add del">
          <ac:chgData name="Joakim Hertzberg (elev)" userId="5b4b4fba-6046-46db-9c28-58ac3de7e1c2" providerId="ADAL" clId="{52E46DDF-8BC0-411E-88E9-70B084A563A1}" dt="2024-05-16T07:07:52.988" v="454" actId="478"/>
          <ac:spMkLst>
            <pc:docMk/>
            <pc:sldMk cId="4271140035" sldId="261"/>
            <ac:spMk id="5" creationId="{E5D3EA32-BCD4-B5A8-53EE-BE86B8264329}"/>
          </ac:spMkLst>
        </pc:spChg>
        <pc:spChg chg="add del">
          <ac:chgData name="Joakim Hertzberg (elev)" userId="5b4b4fba-6046-46db-9c28-58ac3de7e1c2" providerId="ADAL" clId="{52E46DDF-8BC0-411E-88E9-70B084A563A1}" dt="2024-05-16T07:08:01.279" v="456" actId="478"/>
          <ac:spMkLst>
            <pc:docMk/>
            <pc:sldMk cId="4271140035" sldId="261"/>
            <ac:spMk id="6" creationId="{9353A6B1-E622-AD1F-D835-82E5530975CD}"/>
          </ac:spMkLst>
        </pc:spChg>
        <pc:picChg chg="add mod">
          <ac:chgData name="Joakim Hertzberg (elev)" userId="5b4b4fba-6046-46db-9c28-58ac3de7e1c2" providerId="ADAL" clId="{52E46DDF-8BC0-411E-88E9-70B084A563A1}" dt="2024-05-16T07:09:04.088" v="459" actId="11530"/>
          <ac:picMkLst>
            <pc:docMk/>
            <pc:sldMk cId="4271140035" sldId="261"/>
            <ac:picMk id="1030" creationId="{C9E73A47-F685-06D0-0909-CCAE3ECB37F6}"/>
          </ac:picMkLst>
        </pc:picChg>
      </pc:sldChg>
      <pc:sldChg chg="modSp mod">
        <pc:chgData name="Joakim Hertzberg (elev)" userId="5b4b4fba-6046-46db-9c28-58ac3de7e1c2" providerId="ADAL" clId="{52E46DDF-8BC0-411E-88E9-70B084A563A1}" dt="2024-05-16T06:50:07.180" v="411"/>
        <pc:sldMkLst>
          <pc:docMk/>
          <pc:sldMk cId="4271783280" sldId="262"/>
        </pc:sldMkLst>
        <pc:spChg chg="mod">
          <ac:chgData name="Joakim Hertzberg (elev)" userId="5b4b4fba-6046-46db-9c28-58ac3de7e1c2" providerId="ADAL" clId="{52E46DDF-8BC0-411E-88E9-70B084A563A1}" dt="2024-05-16T06:50:07.180" v="411"/>
          <ac:spMkLst>
            <pc:docMk/>
            <pc:sldMk cId="4271783280" sldId="262"/>
            <ac:spMk id="2" creationId="{F4AD53CB-13ED-96FF-2A97-AC0F8DF904E5}"/>
          </ac:spMkLst>
        </pc:spChg>
        <pc:spChg chg="mod">
          <ac:chgData name="Joakim Hertzberg (elev)" userId="5b4b4fba-6046-46db-9c28-58ac3de7e1c2" providerId="ADAL" clId="{52E46DDF-8BC0-411E-88E9-70B084A563A1}" dt="2024-05-16T06:50:07.180" v="411"/>
          <ac:spMkLst>
            <pc:docMk/>
            <pc:sldMk cId="4271783280" sldId="262"/>
            <ac:spMk id="3" creationId="{6FAA218B-C9A2-5A7C-3534-9C7931CA7F49}"/>
          </ac:spMkLst>
        </pc:spChg>
      </pc:sldChg>
      <pc:sldChg chg="addSp delSp mod modTransition addAnim delAnim modAnim">
        <pc:chgData name="Joakim Hertzberg (elev)" userId="5b4b4fba-6046-46db-9c28-58ac3de7e1c2" providerId="ADAL" clId="{52E46DDF-8BC0-411E-88E9-70B084A563A1}" dt="2024-05-16T07:07:21.906" v="450"/>
        <pc:sldMkLst>
          <pc:docMk/>
          <pc:sldMk cId="1483827918" sldId="263"/>
        </pc:sldMkLst>
        <pc:graphicFrameChg chg="add del">
          <ac:chgData name="Joakim Hertzberg (elev)" userId="5b4b4fba-6046-46db-9c28-58ac3de7e1c2" providerId="ADAL" clId="{52E46DDF-8BC0-411E-88E9-70B084A563A1}" dt="2024-05-16T07:05:31.506" v="444" actId="478"/>
          <ac:graphicFrameMkLst>
            <pc:docMk/>
            <pc:sldMk cId="1483827918" sldId="263"/>
            <ac:graphicFrameMk id="2" creationId="{8E364B25-8748-1E05-80FE-55C82FB67292}"/>
          </ac:graphicFrameMkLst>
        </pc:graphicFrameChg>
      </pc:sldChg>
    </pc:docChg>
  </pc:docChgLst>
  <pc:docChgLst>
    <pc:chgData name="Elsa Havland (elev)" userId="S::elsa.havland@elevmail.stockholm.se::9462efdc-b0f4-456f-bdc4-57461caa8b97" providerId="AD" clId="Web-{396288BE-0E02-47E8-61FE-FDCE873367AE}"/>
    <pc:docChg chg="addSld delSld modSld sldOrd">
      <pc:chgData name="Elsa Havland (elev)" userId="S::elsa.havland@elevmail.stockholm.se::9462efdc-b0f4-456f-bdc4-57461caa8b97" providerId="AD" clId="Web-{396288BE-0E02-47E8-61FE-FDCE873367AE}" dt="2024-05-16T07:14:46.312" v="193" actId="20577"/>
      <pc:docMkLst>
        <pc:docMk/>
      </pc:docMkLst>
      <pc:sldChg chg="addSp delSp modSp mod setBg">
        <pc:chgData name="Elsa Havland (elev)" userId="S::elsa.havland@elevmail.stockholm.se::9462efdc-b0f4-456f-bdc4-57461caa8b97" providerId="AD" clId="Web-{396288BE-0E02-47E8-61FE-FDCE873367AE}" dt="2024-05-16T06:35:27.252" v="28"/>
        <pc:sldMkLst>
          <pc:docMk/>
          <pc:sldMk cId="2890068164" sldId="256"/>
        </pc:sldMkLst>
        <pc:spChg chg="add">
          <ac:chgData name="Elsa Havland (elev)" userId="S::elsa.havland@elevmail.stockholm.se::9462efdc-b0f4-456f-bdc4-57461caa8b97" providerId="AD" clId="Web-{396288BE-0E02-47E8-61FE-FDCE873367AE}" dt="2024-05-16T06:35:27.252" v="28"/>
          <ac:spMkLst>
            <pc:docMk/>
            <pc:sldMk cId="2890068164" sldId="256"/>
            <ac:spMk id="10" creationId="{42A4FC2C-047E-45A5-965D-8E1E3BF09BC6}"/>
          </ac:spMkLst>
        </pc:spChg>
        <pc:picChg chg="add del mod">
          <ac:chgData name="Elsa Havland (elev)" userId="S::elsa.havland@elevmail.stockholm.se::9462efdc-b0f4-456f-bdc4-57461caa8b97" providerId="AD" clId="Web-{396288BE-0E02-47E8-61FE-FDCE873367AE}" dt="2024-05-16T06:34:55.955" v="24"/>
          <ac:picMkLst>
            <pc:docMk/>
            <pc:sldMk cId="2890068164" sldId="256"/>
            <ac:picMk id="2" creationId="{CFF9CAC0-5255-D17B-EF09-6EF374C5FA04}"/>
          </ac:picMkLst>
        </pc:picChg>
        <pc:picChg chg="add del mod">
          <ac:chgData name="Elsa Havland (elev)" userId="S::elsa.havland@elevmail.stockholm.se::9462efdc-b0f4-456f-bdc4-57461caa8b97" providerId="AD" clId="Web-{396288BE-0E02-47E8-61FE-FDCE873367AE}" dt="2024-05-16T06:34:55.955" v="23"/>
          <ac:picMkLst>
            <pc:docMk/>
            <pc:sldMk cId="2890068164" sldId="256"/>
            <ac:picMk id="3" creationId="{66A65DDB-501D-4271-5073-413D87AFF1CF}"/>
          </ac:picMkLst>
        </pc:picChg>
        <pc:picChg chg="add del mod">
          <ac:chgData name="Elsa Havland (elev)" userId="S::elsa.havland@elevmail.stockholm.se::9462efdc-b0f4-456f-bdc4-57461caa8b97" providerId="AD" clId="Web-{396288BE-0E02-47E8-61FE-FDCE873367AE}" dt="2024-05-16T06:34:55.955" v="22"/>
          <ac:picMkLst>
            <pc:docMk/>
            <pc:sldMk cId="2890068164" sldId="256"/>
            <ac:picMk id="4" creationId="{9012EFD4-9039-C2B1-BD63-15CFFAEB085B}"/>
          </ac:picMkLst>
        </pc:picChg>
        <pc:picChg chg="add mod">
          <ac:chgData name="Elsa Havland (elev)" userId="S::elsa.havland@elevmail.stockholm.se::9462efdc-b0f4-456f-bdc4-57461caa8b97" providerId="AD" clId="Web-{396288BE-0E02-47E8-61FE-FDCE873367AE}" dt="2024-05-16T06:35:27.252" v="28"/>
          <ac:picMkLst>
            <pc:docMk/>
            <pc:sldMk cId="2890068164" sldId="256"/>
            <ac:picMk id="5" creationId="{D1D278F3-BFF8-F7BF-B0E0-B3160FDD8E6E}"/>
          </ac:picMkLst>
        </pc:picChg>
      </pc:sldChg>
      <pc:sldChg chg="new del">
        <pc:chgData name="Elsa Havland (elev)" userId="S::elsa.havland@elevmail.stockholm.se::9462efdc-b0f4-456f-bdc4-57461caa8b97" providerId="AD" clId="Web-{396288BE-0E02-47E8-61FE-FDCE873367AE}" dt="2024-05-16T06:40:25.720" v="99"/>
        <pc:sldMkLst>
          <pc:docMk/>
          <pc:sldMk cId="3338747779" sldId="257"/>
        </pc:sldMkLst>
      </pc:sldChg>
      <pc:sldChg chg="addSp delSp modSp new mod setBg">
        <pc:chgData name="Elsa Havland (elev)" userId="S::elsa.havland@elevmail.stockholm.se::9462efdc-b0f4-456f-bdc4-57461caa8b97" providerId="AD" clId="Web-{396288BE-0E02-47E8-61FE-FDCE873367AE}" dt="2024-05-16T06:54:00.907" v="153"/>
        <pc:sldMkLst>
          <pc:docMk/>
          <pc:sldMk cId="3013815129" sldId="258"/>
        </pc:sldMkLst>
        <pc:spChg chg="mod ord">
          <ac:chgData name="Elsa Havland (elev)" userId="S::elsa.havland@elevmail.stockholm.se::9462efdc-b0f4-456f-bdc4-57461caa8b97" providerId="AD" clId="Web-{396288BE-0E02-47E8-61FE-FDCE873367AE}" dt="2024-05-16T06:52:04.860" v="151"/>
          <ac:spMkLst>
            <pc:docMk/>
            <pc:sldMk cId="3013815129" sldId="258"/>
            <ac:spMk id="2" creationId="{1CFEA815-96D0-694E-D9D3-4F8F8BCA9A41}"/>
          </ac:spMkLst>
        </pc:spChg>
        <pc:spChg chg="mod ord">
          <ac:chgData name="Elsa Havland (elev)" userId="S::elsa.havland@elevmail.stockholm.se::9462efdc-b0f4-456f-bdc4-57461caa8b97" providerId="AD" clId="Web-{396288BE-0E02-47E8-61FE-FDCE873367AE}" dt="2024-05-16T06:52:04.860" v="151"/>
          <ac:spMkLst>
            <pc:docMk/>
            <pc:sldMk cId="3013815129" sldId="258"/>
            <ac:spMk id="3" creationId="{05BD19A6-3449-70FE-264F-35D29DACE564}"/>
          </ac:spMkLst>
        </pc:spChg>
        <pc:spChg chg="add del">
          <ac:chgData name="Elsa Havland (elev)" userId="S::elsa.havland@elevmail.stockholm.se::9462efdc-b0f4-456f-bdc4-57461caa8b97" providerId="AD" clId="Web-{396288BE-0E02-47E8-61FE-FDCE873367AE}" dt="2024-05-16T06:52:04.860" v="151"/>
          <ac:spMkLst>
            <pc:docMk/>
            <pc:sldMk cId="3013815129" sldId="258"/>
            <ac:spMk id="7" creationId="{04812C46-200A-4DEB-A05E-3ED6C68C2387}"/>
          </ac:spMkLst>
        </pc:spChg>
        <pc:spChg chg="add del">
          <ac:chgData name="Elsa Havland (elev)" userId="S::elsa.havland@elevmail.stockholm.se::9462efdc-b0f4-456f-bdc4-57461caa8b97" providerId="AD" clId="Web-{396288BE-0E02-47E8-61FE-FDCE873367AE}" dt="2024-05-16T06:52:04.860" v="151"/>
          <ac:spMkLst>
            <pc:docMk/>
            <pc:sldMk cId="3013815129" sldId="258"/>
            <ac:spMk id="8" creationId="{D1EA859B-E555-4109-94F3-6700E046E008}"/>
          </ac:spMkLst>
        </pc:spChg>
        <pc:spChg chg="add">
          <ac:chgData name="Elsa Havland (elev)" userId="S::elsa.havland@elevmail.stockholm.se::9462efdc-b0f4-456f-bdc4-57461caa8b97" providerId="AD" clId="Web-{396288BE-0E02-47E8-61FE-FDCE873367AE}" dt="2024-05-16T06:49:08.579" v="137"/>
          <ac:spMkLst>
            <pc:docMk/>
            <pc:sldMk cId="3013815129" sldId="258"/>
            <ac:spMk id="9" creationId="{04812C46-200A-4DEB-A05E-3ED6C68C2387}"/>
          </ac:spMkLst>
        </pc:spChg>
        <pc:spChg chg="add">
          <ac:chgData name="Elsa Havland (elev)" userId="S::elsa.havland@elevmail.stockholm.se::9462efdc-b0f4-456f-bdc4-57461caa8b97" providerId="AD" clId="Web-{396288BE-0E02-47E8-61FE-FDCE873367AE}" dt="2024-05-16T06:49:08.579" v="137"/>
          <ac:spMkLst>
            <pc:docMk/>
            <pc:sldMk cId="3013815129" sldId="258"/>
            <ac:spMk id="11" creationId="{D1EA859B-E555-4109-94F3-6700E046E008}"/>
          </ac:spMkLst>
        </pc:spChg>
        <pc:spChg chg="add del">
          <ac:chgData name="Elsa Havland (elev)" userId="S::elsa.havland@elevmail.stockholm.se::9462efdc-b0f4-456f-bdc4-57461caa8b97" providerId="AD" clId="Web-{396288BE-0E02-47E8-61FE-FDCE873367AE}" dt="2024-05-16T06:51:48.719" v="144"/>
          <ac:spMkLst>
            <pc:docMk/>
            <pc:sldMk cId="3013815129" sldId="258"/>
            <ac:spMk id="18" creationId="{FA511026-8542-4AC0-9F06-134A70850B60}"/>
          </ac:spMkLst>
        </pc:spChg>
        <pc:spChg chg="add del">
          <ac:chgData name="Elsa Havland (elev)" userId="S::elsa.havland@elevmail.stockholm.se::9462efdc-b0f4-456f-bdc4-57461caa8b97" providerId="AD" clId="Web-{396288BE-0E02-47E8-61FE-FDCE873367AE}" dt="2024-05-16T06:51:55.251" v="146"/>
          <ac:spMkLst>
            <pc:docMk/>
            <pc:sldMk cId="3013815129" sldId="258"/>
            <ac:spMk id="20" creationId="{AC0D06B0-F19C-459E-B221-A34B506FB5E3}"/>
          </ac:spMkLst>
        </pc:spChg>
        <pc:spChg chg="add del">
          <ac:chgData name="Elsa Havland (elev)" userId="S::elsa.havland@elevmail.stockholm.se::9462efdc-b0f4-456f-bdc4-57461caa8b97" providerId="AD" clId="Web-{396288BE-0E02-47E8-61FE-FDCE873367AE}" dt="2024-05-16T06:51:55.251" v="146"/>
          <ac:spMkLst>
            <pc:docMk/>
            <pc:sldMk cId="3013815129" sldId="258"/>
            <ac:spMk id="21" creationId="{A3C210E6-A35A-4F68-8D60-801A019C75B8}"/>
          </ac:spMkLst>
        </pc:spChg>
        <pc:spChg chg="add del">
          <ac:chgData name="Elsa Havland (elev)" userId="S::elsa.havland@elevmail.stockholm.se::9462efdc-b0f4-456f-bdc4-57461caa8b97" providerId="AD" clId="Web-{396288BE-0E02-47E8-61FE-FDCE873367AE}" dt="2024-05-16T06:51:55.251" v="146"/>
          <ac:spMkLst>
            <pc:docMk/>
            <pc:sldMk cId="3013815129" sldId="258"/>
            <ac:spMk id="22" creationId="{345B26DA-1C6B-4C66-81C9-9C1877FC2DB1}"/>
          </ac:spMkLst>
        </pc:spChg>
        <pc:spChg chg="add del">
          <ac:chgData name="Elsa Havland (elev)" userId="S::elsa.havland@elevmail.stockholm.se::9462efdc-b0f4-456f-bdc4-57461caa8b97" providerId="AD" clId="Web-{396288BE-0E02-47E8-61FE-FDCE873367AE}" dt="2024-05-16T06:51:55.251" v="146"/>
          <ac:spMkLst>
            <pc:docMk/>
            <pc:sldMk cId="3013815129" sldId="258"/>
            <ac:spMk id="24" creationId="{98DE6C44-43F8-4DE4-AB81-66853FFEA09A}"/>
          </ac:spMkLst>
        </pc:spChg>
        <pc:spChg chg="add del">
          <ac:chgData name="Elsa Havland (elev)" userId="S::elsa.havland@elevmail.stockholm.se::9462efdc-b0f4-456f-bdc4-57461caa8b97" providerId="AD" clId="Web-{396288BE-0E02-47E8-61FE-FDCE873367AE}" dt="2024-05-16T06:51:55.251" v="146"/>
          <ac:spMkLst>
            <pc:docMk/>
            <pc:sldMk cId="3013815129" sldId="258"/>
            <ac:spMk id="26" creationId="{2409529B-9B56-4F10-BE4D-F934DB89E57E}"/>
          </ac:spMkLst>
        </pc:spChg>
        <pc:spChg chg="add del">
          <ac:chgData name="Elsa Havland (elev)" userId="S::elsa.havland@elevmail.stockholm.se::9462efdc-b0f4-456f-bdc4-57461caa8b97" providerId="AD" clId="Web-{396288BE-0E02-47E8-61FE-FDCE873367AE}" dt="2024-05-16T06:51:59.766" v="148"/>
          <ac:spMkLst>
            <pc:docMk/>
            <pc:sldMk cId="3013815129" sldId="258"/>
            <ac:spMk id="28" creationId="{FF93924A-10DF-4647-8C7A-115C0175774D}"/>
          </ac:spMkLst>
        </pc:spChg>
        <pc:spChg chg="add del">
          <ac:chgData name="Elsa Havland (elev)" userId="S::elsa.havland@elevmail.stockholm.se::9462efdc-b0f4-456f-bdc4-57461caa8b97" providerId="AD" clId="Web-{396288BE-0E02-47E8-61FE-FDCE873367AE}" dt="2024-05-16T06:52:04.860" v="150"/>
          <ac:spMkLst>
            <pc:docMk/>
            <pc:sldMk cId="3013815129" sldId="258"/>
            <ac:spMk id="30" creationId="{0D7B6173-1D58-48E2-83CF-37350F315F75}"/>
          </ac:spMkLst>
        </pc:spChg>
        <pc:spChg chg="add del">
          <ac:chgData name="Elsa Havland (elev)" userId="S::elsa.havland@elevmail.stockholm.se::9462efdc-b0f4-456f-bdc4-57461caa8b97" providerId="AD" clId="Web-{396288BE-0E02-47E8-61FE-FDCE873367AE}" dt="2024-05-16T06:52:04.860" v="150"/>
          <ac:spMkLst>
            <pc:docMk/>
            <pc:sldMk cId="3013815129" sldId="258"/>
            <ac:spMk id="31" creationId="{2F36CA75-CFBF-4844-B719-8FE9EBADA9AF}"/>
          </ac:spMkLst>
        </pc:spChg>
        <pc:spChg chg="add del">
          <ac:chgData name="Elsa Havland (elev)" userId="S::elsa.havland@elevmail.stockholm.se::9462efdc-b0f4-456f-bdc4-57461caa8b97" providerId="AD" clId="Web-{396288BE-0E02-47E8-61FE-FDCE873367AE}" dt="2024-05-16T06:52:04.860" v="150"/>
          <ac:spMkLst>
            <pc:docMk/>
            <pc:sldMk cId="3013815129" sldId="258"/>
            <ac:spMk id="32" creationId="{3D4A84B9-E564-4DD0-97F8-DBF1C460C28A}"/>
          </ac:spMkLst>
        </pc:spChg>
        <pc:spChg chg="add del">
          <ac:chgData name="Elsa Havland (elev)" userId="S::elsa.havland@elevmail.stockholm.se::9462efdc-b0f4-456f-bdc4-57461caa8b97" providerId="AD" clId="Web-{396288BE-0E02-47E8-61FE-FDCE873367AE}" dt="2024-05-16T06:52:04.860" v="150"/>
          <ac:spMkLst>
            <pc:docMk/>
            <pc:sldMk cId="3013815129" sldId="258"/>
            <ac:spMk id="34" creationId="{102382E0-0A09-46AE-B955-B911CAFE7F00}"/>
          </ac:spMkLst>
        </pc:spChg>
        <pc:spChg chg="add del">
          <ac:chgData name="Elsa Havland (elev)" userId="S::elsa.havland@elevmail.stockholm.se::9462efdc-b0f4-456f-bdc4-57461caa8b97" providerId="AD" clId="Web-{396288BE-0E02-47E8-61FE-FDCE873367AE}" dt="2024-05-16T06:52:04.860" v="150"/>
          <ac:spMkLst>
            <pc:docMk/>
            <pc:sldMk cId="3013815129" sldId="258"/>
            <ac:spMk id="35" creationId="{7DE75D4A-0965-4973-BE75-DECCAC9A9614}"/>
          </ac:spMkLst>
        </pc:spChg>
        <pc:spChg chg="add">
          <ac:chgData name="Elsa Havland (elev)" userId="S::elsa.havland@elevmail.stockholm.se::9462efdc-b0f4-456f-bdc4-57461caa8b97" providerId="AD" clId="Web-{396288BE-0E02-47E8-61FE-FDCE873367AE}" dt="2024-05-16T06:52:04.860" v="151"/>
          <ac:spMkLst>
            <pc:docMk/>
            <pc:sldMk cId="3013815129" sldId="258"/>
            <ac:spMk id="37" creationId="{FA511026-8542-4AC0-9F06-134A70850B60}"/>
          </ac:spMkLst>
        </pc:spChg>
        <pc:graphicFrameChg chg="del">
          <ac:chgData name="Elsa Havland (elev)" userId="S::elsa.havland@elevmail.stockholm.se::9462efdc-b0f4-456f-bdc4-57461caa8b97" providerId="AD" clId="Web-{396288BE-0E02-47E8-61FE-FDCE873367AE}" dt="2024-05-16T06:54:00.907" v="153"/>
          <ac:graphicFrameMkLst>
            <pc:docMk/>
            <pc:sldMk cId="3013815129" sldId="258"/>
            <ac:graphicFrameMk id="14" creationId="{F0F9BD95-1E8D-DA77-EF93-3CF9E594632A}"/>
          </ac:graphicFrameMkLst>
        </pc:graphicFrameChg>
        <pc:picChg chg="add mod ord">
          <ac:chgData name="Elsa Havland (elev)" userId="S::elsa.havland@elevmail.stockholm.se::9462efdc-b0f4-456f-bdc4-57461caa8b97" providerId="AD" clId="Web-{396288BE-0E02-47E8-61FE-FDCE873367AE}" dt="2024-05-16T06:52:04.860" v="151"/>
          <ac:picMkLst>
            <pc:docMk/>
            <pc:sldMk cId="3013815129" sldId="258"/>
            <ac:picMk id="4" creationId="{65A9C533-B8CC-2ACA-263F-C1521E0245BE}"/>
          </ac:picMkLst>
        </pc:picChg>
        <pc:picChg chg="add mod">
          <ac:chgData name="Elsa Havland (elev)" userId="S::elsa.havland@elevmail.stockholm.se::9462efdc-b0f4-456f-bdc4-57461caa8b97" providerId="AD" clId="Web-{396288BE-0E02-47E8-61FE-FDCE873367AE}" dt="2024-05-16T06:49:32.782" v="138"/>
          <ac:picMkLst>
            <pc:docMk/>
            <pc:sldMk cId="3013815129" sldId="258"/>
            <ac:picMk id="5" creationId="{75E08546-FD9C-1D6D-9960-ED68EEA2F003}"/>
          </ac:picMkLst>
        </pc:picChg>
        <pc:picChg chg="add mod">
          <ac:chgData name="Elsa Havland (elev)" userId="S::elsa.havland@elevmail.stockholm.se::9462efdc-b0f4-456f-bdc4-57461caa8b97" providerId="AD" clId="Web-{396288BE-0E02-47E8-61FE-FDCE873367AE}" dt="2024-05-16T06:50:14.266" v="140" actId="1076"/>
          <ac:picMkLst>
            <pc:docMk/>
            <pc:sldMk cId="3013815129" sldId="258"/>
            <ac:picMk id="6" creationId="{E3D54463-3760-2D9D-3613-14F4F3AB6F2D}"/>
          </ac:picMkLst>
        </pc:picChg>
        <pc:picChg chg="mod ord">
          <ac:chgData name="Elsa Havland (elev)" userId="S::elsa.havland@elevmail.stockholm.se::9462efdc-b0f4-456f-bdc4-57461caa8b97" providerId="AD" clId="Web-{396288BE-0E02-47E8-61FE-FDCE873367AE}" dt="2024-05-16T06:52:04.860" v="151"/>
          <ac:picMkLst>
            <pc:docMk/>
            <pc:sldMk cId="3013815129" sldId="258"/>
            <ac:picMk id="10" creationId="{75E08546-FD9C-1D6D-9960-ED68EEA2F003}"/>
          </ac:picMkLst>
        </pc:picChg>
        <pc:picChg chg="mod ord">
          <ac:chgData name="Elsa Havland (elev)" userId="S::elsa.havland@elevmail.stockholm.se::9462efdc-b0f4-456f-bdc4-57461caa8b97" providerId="AD" clId="Web-{396288BE-0E02-47E8-61FE-FDCE873367AE}" dt="2024-05-16T06:52:04.860" v="151"/>
          <ac:picMkLst>
            <pc:docMk/>
            <pc:sldMk cId="3013815129" sldId="258"/>
            <ac:picMk id="12" creationId="{E3D54463-3760-2D9D-3613-14F4F3AB6F2D}"/>
          </ac:picMkLst>
        </pc:picChg>
        <pc:picChg chg="add mod">
          <ac:chgData name="Elsa Havland (elev)" userId="S::elsa.havland@elevmail.stockholm.se::9462efdc-b0f4-456f-bdc4-57461caa8b97" providerId="AD" clId="Web-{396288BE-0E02-47E8-61FE-FDCE873367AE}" dt="2024-05-16T06:52:04.860" v="151"/>
          <ac:picMkLst>
            <pc:docMk/>
            <pc:sldMk cId="3013815129" sldId="258"/>
            <ac:picMk id="13" creationId="{EA171184-CF78-9D05-832C-231205487503}"/>
          </ac:picMkLst>
        </pc:picChg>
        <pc:picChg chg="add del">
          <ac:chgData name="Elsa Havland (elev)" userId="S::elsa.havland@elevmail.stockholm.se::9462efdc-b0f4-456f-bdc4-57461caa8b97" providerId="AD" clId="Web-{396288BE-0E02-47E8-61FE-FDCE873367AE}" dt="2024-05-16T06:52:04.860" v="150"/>
          <ac:picMkLst>
            <pc:docMk/>
            <pc:sldMk cId="3013815129" sldId="258"/>
            <ac:picMk id="33" creationId="{4A599609-F5C2-4A0B-A992-913F814A631A}"/>
          </ac:picMkLst>
        </pc:picChg>
      </pc:sldChg>
      <pc:sldChg chg="addSp delSp modSp new mod setBg">
        <pc:chgData name="Elsa Havland (elev)" userId="S::elsa.havland@elevmail.stockholm.se::9462efdc-b0f4-456f-bdc4-57461caa8b97" providerId="AD" clId="Web-{396288BE-0E02-47E8-61FE-FDCE873367AE}" dt="2024-05-16T06:58:40.438" v="163" actId="14100"/>
        <pc:sldMkLst>
          <pc:docMk/>
          <pc:sldMk cId="561945963" sldId="259"/>
        </pc:sldMkLst>
        <pc:spChg chg="mod">
          <ac:chgData name="Elsa Havland (elev)" userId="S::elsa.havland@elevmail.stockholm.se::9462efdc-b0f4-456f-bdc4-57461caa8b97" providerId="AD" clId="Web-{396288BE-0E02-47E8-61FE-FDCE873367AE}" dt="2024-05-16T06:58:36.141" v="162" actId="14100"/>
          <ac:spMkLst>
            <pc:docMk/>
            <pc:sldMk cId="561945963" sldId="259"/>
            <ac:spMk id="2" creationId="{AA1EA0D4-640A-6C01-C8B5-3866E7DB427E}"/>
          </ac:spMkLst>
        </pc:spChg>
        <pc:spChg chg="mod">
          <ac:chgData name="Elsa Havland (elev)" userId="S::elsa.havland@elevmail.stockholm.se::9462efdc-b0f4-456f-bdc4-57461caa8b97" providerId="AD" clId="Web-{396288BE-0E02-47E8-61FE-FDCE873367AE}" dt="2024-05-16T06:58:40.438" v="163" actId="14100"/>
          <ac:spMkLst>
            <pc:docMk/>
            <pc:sldMk cId="561945963" sldId="259"/>
            <ac:spMk id="3" creationId="{6C752D5D-471B-3B21-BC99-3F97259F78AC}"/>
          </ac:spMkLst>
        </pc:spChg>
        <pc:spChg chg="add del">
          <ac:chgData name="Elsa Havland (elev)" userId="S::elsa.havland@elevmail.stockholm.se::9462efdc-b0f4-456f-bdc4-57461caa8b97" providerId="AD" clId="Web-{396288BE-0E02-47E8-61FE-FDCE873367AE}" dt="2024-05-16T06:58:06.703" v="158"/>
          <ac:spMkLst>
            <pc:docMk/>
            <pc:sldMk cId="561945963" sldId="259"/>
            <ac:spMk id="2055" creationId="{4DD35268-6FBE-0BCD-C050-3F804C7C54A2}"/>
          </ac:spMkLst>
        </pc:spChg>
        <pc:spChg chg="add">
          <ac:chgData name="Elsa Havland (elev)" userId="S::elsa.havland@elevmail.stockholm.se::9462efdc-b0f4-456f-bdc4-57461caa8b97" providerId="AD" clId="Web-{396288BE-0E02-47E8-61FE-FDCE873367AE}" dt="2024-05-16T06:58:06.703" v="159"/>
          <ac:spMkLst>
            <pc:docMk/>
            <pc:sldMk cId="561945963" sldId="259"/>
            <ac:spMk id="2061" creationId="{AD96FDFD-4E42-4A06-B8B5-768A1DB9C2A9}"/>
          </ac:spMkLst>
        </pc:spChg>
        <pc:grpChg chg="add del">
          <ac:chgData name="Elsa Havland (elev)" userId="S::elsa.havland@elevmail.stockholm.se::9462efdc-b0f4-456f-bdc4-57461caa8b97" providerId="AD" clId="Web-{396288BE-0E02-47E8-61FE-FDCE873367AE}" dt="2024-05-16T06:58:06.703" v="158"/>
          <ac:grpSpMkLst>
            <pc:docMk/>
            <pc:sldMk cId="561945963" sldId="259"/>
            <ac:grpSpMk id="2057" creationId="{F3A0B02E-2A29-A1CD-0D60-A9E1681AF3C7}"/>
          </ac:grpSpMkLst>
        </pc:grpChg>
        <pc:picChg chg="add mod">
          <ac:chgData name="Elsa Havland (elev)" userId="S::elsa.havland@elevmail.stockholm.se::9462efdc-b0f4-456f-bdc4-57461caa8b97" providerId="AD" clId="Web-{396288BE-0E02-47E8-61FE-FDCE873367AE}" dt="2024-05-16T06:58:06.703" v="159"/>
          <ac:picMkLst>
            <pc:docMk/>
            <pc:sldMk cId="561945963" sldId="259"/>
            <ac:picMk id="4" creationId="{289A3785-2869-3B37-5280-95028EE513A8}"/>
          </ac:picMkLst>
        </pc:picChg>
        <pc:picChg chg="add mod ord">
          <ac:chgData name="Elsa Havland (elev)" userId="S::elsa.havland@elevmail.stockholm.se::9462efdc-b0f4-456f-bdc4-57461caa8b97" providerId="AD" clId="Web-{396288BE-0E02-47E8-61FE-FDCE873367AE}" dt="2024-05-16T06:58:06.703" v="159"/>
          <ac:picMkLst>
            <pc:docMk/>
            <pc:sldMk cId="561945963" sldId="259"/>
            <ac:picMk id="5" creationId="{FBC9DE23-5D3D-AB7E-7466-B7BBDF207175}"/>
          </ac:picMkLst>
        </pc:picChg>
        <pc:picChg chg="mod">
          <ac:chgData name="Elsa Havland (elev)" userId="S::elsa.havland@elevmail.stockholm.se::9462efdc-b0f4-456f-bdc4-57461caa8b97" providerId="AD" clId="Web-{396288BE-0E02-47E8-61FE-FDCE873367AE}" dt="2024-05-16T06:58:06.703" v="159"/>
          <ac:picMkLst>
            <pc:docMk/>
            <pc:sldMk cId="561945963" sldId="259"/>
            <ac:picMk id="2050" creationId="{426BEC8F-8328-D698-F2EB-60B0C3A9036D}"/>
          </ac:picMkLst>
        </pc:picChg>
      </pc:sldChg>
      <pc:sldChg chg="modSp new">
        <pc:chgData name="Elsa Havland (elev)" userId="S::elsa.havland@elevmail.stockholm.se::9462efdc-b0f4-456f-bdc4-57461caa8b97" providerId="AD" clId="Web-{396288BE-0E02-47E8-61FE-FDCE873367AE}" dt="2024-05-16T06:47:36.001" v="133" actId="20577"/>
        <pc:sldMkLst>
          <pc:docMk/>
          <pc:sldMk cId="3898057973" sldId="260"/>
        </pc:sldMkLst>
        <pc:spChg chg="mod">
          <ac:chgData name="Elsa Havland (elev)" userId="S::elsa.havland@elevmail.stockholm.se::9462efdc-b0f4-456f-bdc4-57461caa8b97" providerId="AD" clId="Web-{396288BE-0E02-47E8-61FE-FDCE873367AE}" dt="2024-05-16T06:39:12.267" v="74" actId="20577"/>
          <ac:spMkLst>
            <pc:docMk/>
            <pc:sldMk cId="3898057973" sldId="260"/>
            <ac:spMk id="2" creationId="{FA2489B7-6B65-5C4D-050D-6313C8471A09}"/>
          </ac:spMkLst>
        </pc:spChg>
        <pc:spChg chg="mod">
          <ac:chgData name="Elsa Havland (elev)" userId="S::elsa.havland@elevmail.stockholm.se::9462efdc-b0f4-456f-bdc4-57461caa8b97" providerId="AD" clId="Web-{396288BE-0E02-47E8-61FE-FDCE873367AE}" dt="2024-05-16T06:47:36.001" v="133" actId="20577"/>
          <ac:spMkLst>
            <pc:docMk/>
            <pc:sldMk cId="3898057973" sldId="260"/>
            <ac:spMk id="3" creationId="{3C843BA8-9828-EB97-B11B-E8323E326A05}"/>
          </ac:spMkLst>
        </pc:spChg>
      </pc:sldChg>
      <pc:sldChg chg="modSp new">
        <pc:chgData name="Elsa Havland (elev)" userId="S::elsa.havland@elevmail.stockholm.se::9462efdc-b0f4-456f-bdc4-57461caa8b97" providerId="AD" clId="Web-{396288BE-0E02-47E8-61FE-FDCE873367AE}" dt="2024-05-16T06:47:44.548" v="135" actId="20577"/>
        <pc:sldMkLst>
          <pc:docMk/>
          <pc:sldMk cId="4271140035" sldId="261"/>
        </pc:sldMkLst>
        <pc:spChg chg="mod">
          <ac:chgData name="Elsa Havland (elev)" userId="S::elsa.havland@elevmail.stockholm.se::9462efdc-b0f4-456f-bdc4-57461caa8b97" providerId="AD" clId="Web-{396288BE-0E02-47E8-61FE-FDCE873367AE}" dt="2024-05-16T06:39:27.001" v="89" actId="20577"/>
          <ac:spMkLst>
            <pc:docMk/>
            <pc:sldMk cId="4271140035" sldId="261"/>
            <ac:spMk id="2" creationId="{CF37BC33-ED1F-7FB5-BAE9-4F4ED62CBFB6}"/>
          </ac:spMkLst>
        </pc:spChg>
        <pc:spChg chg="mod">
          <ac:chgData name="Elsa Havland (elev)" userId="S::elsa.havland@elevmail.stockholm.se::9462efdc-b0f4-456f-bdc4-57461caa8b97" providerId="AD" clId="Web-{396288BE-0E02-47E8-61FE-FDCE873367AE}" dt="2024-05-16T06:47:44.548" v="135" actId="20577"/>
          <ac:spMkLst>
            <pc:docMk/>
            <pc:sldMk cId="4271140035" sldId="261"/>
            <ac:spMk id="3" creationId="{4F01B1E9-7195-D53B-7E79-07B318649087}"/>
          </ac:spMkLst>
        </pc:spChg>
      </pc:sldChg>
      <pc:sldChg chg="delSp modSp new ord">
        <pc:chgData name="Elsa Havland (elev)" userId="S::elsa.havland@elevmail.stockholm.se::9462efdc-b0f4-456f-bdc4-57461caa8b97" providerId="AD" clId="Web-{396288BE-0E02-47E8-61FE-FDCE873367AE}" dt="2024-05-16T07:14:46.312" v="193" actId="20577"/>
        <pc:sldMkLst>
          <pc:docMk/>
          <pc:sldMk cId="4271783280" sldId="262"/>
        </pc:sldMkLst>
        <pc:spChg chg="mod">
          <ac:chgData name="Elsa Havland (elev)" userId="S::elsa.havland@elevmail.stockholm.se::9462efdc-b0f4-456f-bdc4-57461caa8b97" providerId="AD" clId="Web-{396288BE-0E02-47E8-61FE-FDCE873367AE}" dt="2024-05-16T07:14:46.312" v="193" actId="20577"/>
          <ac:spMkLst>
            <pc:docMk/>
            <pc:sldMk cId="4271783280" sldId="262"/>
            <ac:spMk id="2" creationId="{F4AD53CB-13ED-96FF-2A97-AC0F8DF904E5}"/>
          </ac:spMkLst>
        </pc:spChg>
        <pc:spChg chg="del">
          <ac:chgData name="Elsa Havland (elev)" userId="S::elsa.havland@elevmail.stockholm.se::9462efdc-b0f4-456f-bdc4-57461caa8b97" providerId="AD" clId="Web-{396288BE-0E02-47E8-61FE-FDCE873367AE}" dt="2024-05-16T07:14:26.218" v="175"/>
          <ac:spMkLst>
            <pc:docMk/>
            <pc:sldMk cId="4271783280" sldId="262"/>
            <ac:spMk id="3" creationId="{6FAA218B-C9A2-5A7C-3534-9C7931CA7F49}"/>
          </ac:spMkLst>
        </pc:spChg>
      </pc:sldChg>
      <pc:sldChg chg="new">
        <pc:chgData name="Elsa Havland (elev)" userId="S::elsa.havland@elevmail.stockholm.se::9462efdc-b0f4-456f-bdc4-57461caa8b97" providerId="AD" clId="Web-{396288BE-0E02-47E8-61FE-FDCE873367AE}" dt="2024-05-16T06:53:43.563" v="152"/>
        <pc:sldMkLst>
          <pc:docMk/>
          <pc:sldMk cId="1483827918" sldId="263"/>
        </pc:sldMkLst>
      </pc:sldChg>
      <pc:sldChg chg="addSp delSp modSp new mod ord setBg">
        <pc:chgData name="Elsa Havland (elev)" userId="S::elsa.havland@elevmail.stockholm.se::9462efdc-b0f4-456f-bdc4-57461caa8b97" providerId="AD" clId="Web-{396288BE-0E02-47E8-61FE-FDCE873367AE}" dt="2024-05-16T07:05:02.344" v="174"/>
        <pc:sldMkLst>
          <pc:docMk/>
          <pc:sldMk cId="2952803319" sldId="264"/>
        </pc:sldMkLst>
        <pc:spChg chg="del mod">
          <ac:chgData name="Elsa Havland (elev)" userId="S::elsa.havland@elevmail.stockholm.se::9462efdc-b0f4-456f-bdc4-57461caa8b97" providerId="AD" clId="Web-{396288BE-0E02-47E8-61FE-FDCE873367AE}" dt="2024-05-16T07:04:54.515" v="171"/>
          <ac:spMkLst>
            <pc:docMk/>
            <pc:sldMk cId="2952803319" sldId="264"/>
            <ac:spMk id="2" creationId="{B00D9F77-D540-DE9B-4330-FFC4940A5267}"/>
          </ac:spMkLst>
        </pc:spChg>
        <pc:spChg chg="del">
          <ac:chgData name="Elsa Havland (elev)" userId="S::elsa.havland@elevmail.stockholm.se::9462efdc-b0f4-456f-bdc4-57461caa8b97" providerId="AD" clId="Web-{396288BE-0E02-47E8-61FE-FDCE873367AE}" dt="2024-05-16T07:01:26.922" v="165"/>
          <ac:spMkLst>
            <pc:docMk/>
            <pc:sldMk cId="2952803319" sldId="264"/>
            <ac:spMk id="3" creationId="{2530ABAF-5226-28EC-488D-EA0FFBC695F1}"/>
          </ac:spMkLst>
        </pc:spChg>
        <pc:spChg chg="add del mod">
          <ac:chgData name="Elsa Havland (elev)" userId="S::elsa.havland@elevmail.stockholm.se::9462efdc-b0f4-456f-bdc4-57461caa8b97" providerId="AD" clId="Web-{396288BE-0E02-47E8-61FE-FDCE873367AE}" dt="2024-05-16T07:04:58.219" v="173"/>
          <ac:spMkLst>
            <pc:docMk/>
            <pc:sldMk cId="2952803319" sldId="264"/>
            <ac:spMk id="10" creationId="{20108647-C489-3F07-A2DA-BE1110C2FD6F}"/>
          </ac:spMkLst>
        </pc:spChg>
        <pc:spChg chg="add">
          <ac:chgData name="Elsa Havland (elev)" userId="S::elsa.havland@elevmail.stockholm.se::9462efdc-b0f4-456f-bdc4-57461caa8b97" providerId="AD" clId="Web-{396288BE-0E02-47E8-61FE-FDCE873367AE}" dt="2024-05-16T07:03:32.156" v="170"/>
          <ac:spMkLst>
            <pc:docMk/>
            <pc:sldMk cId="2952803319" sldId="264"/>
            <ac:spMk id="13" creationId="{4C3A44BB-E01C-4AA8-B2C8-32FC346D2ED7}"/>
          </ac:spMkLst>
        </pc:spChg>
        <pc:picChg chg="add mod ord">
          <ac:chgData name="Elsa Havland (elev)" userId="S::elsa.havland@elevmail.stockholm.se::9462efdc-b0f4-456f-bdc4-57461caa8b97" providerId="AD" clId="Web-{396288BE-0E02-47E8-61FE-FDCE873367AE}" dt="2024-05-16T07:03:32.156" v="170"/>
          <ac:picMkLst>
            <pc:docMk/>
            <pc:sldMk cId="2952803319" sldId="264"/>
            <ac:picMk id="4" creationId="{2B850BC1-7FBF-8FA9-8809-B5CF1438173B}"/>
          </ac:picMkLst>
        </pc:picChg>
        <pc:picChg chg="add mod">
          <ac:chgData name="Elsa Havland (elev)" userId="S::elsa.havland@elevmail.stockholm.se::9462efdc-b0f4-456f-bdc4-57461caa8b97" providerId="AD" clId="Web-{396288BE-0E02-47E8-61FE-FDCE873367AE}" dt="2024-05-16T07:03:32.156" v="170"/>
          <ac:picMkLst>
            <pc:docMk/>
            <pc:sldMk cId="2952803319" sldId="264"/>
            <ac:picMk id="5" creationId="{F28ACA69-B8ED-D951-E639-7E6EB51FF8C0}"/>
          </ac:picMkLst>
        </pc:picChg>
        <pc:picChg chg="add mod">
          <ac:chgData name="Elsa Havland (elev)" userId="S::elsa.havland@elevmail.stockholm.se::9462efdc-b0f4-456f-bdc4-57461caa8b97" providerId="AD" clId="Web-{396288BE-0E02-47E8-61FE-FDCE873367AE}" dt="2024-05-16T07:03:32.156" v="170"/>
          <ac:picMkLst>
            <pc:docMk/>
            <pc:sldMk cId="2952803319" sldId="264"/>
            <ac:picMk id="6" creationId="{03FFCBED-CD5F-58FE-5B12-9488C19FC8BC}"/>
          </ac:picMkLst>
        </pc:picChg>
      </pc:sldChg>
    </pc:docChg>
  </pc:docChgLst>
  <pc:docChgLst>
    <pc:chgData name="Elsa Havland (elev)" userId="S::elsa.havland@elevmail.stockholm.se::9462efdc-b0f4-456f-bdc4-57461caa8b97" providerId="AD" clId="Web-{BF718FC7-890A-B8B6-5E79-C28807935A67}"/>
    <pc:docChg chg="modSld">
      <pc:chgData name="Elsa Havland (elev)" userId="S::elsa.havland@elevmail.stockholm.se::9462efdc-b0f4-456f-bdc4-57461caa8b97" providerId="AD" clId="Web-{BF718FC7-890A-B8B6-5E79-C28807935A67}" dt="2024-05-23T06:34:58.196" v="0"/>
      <pc:docMkLst>
        <pc:docMk/>
      </pc:docMkLst>
      <pc:sldChg chg="delSp">
        <pc:chgData name="Elsa Havland (elev)" userId="S::elsa.havland@elevmail.stockholm.se::9462efdc-b0f4-456f-bdc4-57461caa8b97" providerId="AD" clId="Web-{BF718FC7-890A-B8B6-5E79-C28807935A67}" dt="2024-05-23T06:34:58.196" v="0"/>
        <pc:sldMkLst>
          <pc:docMk/>
          <pc:sldMk cId="3013815129" sldId="258"/>
        </pc:sldMkLst>
        <pc:spChg chg="del">
          <ac:chgData name="Elsa Havland (elev)" userId="S::elsa.havland@elevmail.stockholm.se::9462efdc-b0f4-456f-bdc4-57461caa8b97" providerId="AD" clId="Web-{BF718FC7-890A-B8B6-5E79-C28807935A67}" dt="2024-05-23T06:34:58.196" v="0"/>
          <ac:spMkLst>
            <pc:docMk/>
            <pc:sldMk cId="3013815129" sldId="258"/>
            <ac:spMk id="5" creationId="{78E1560F-2CC1-8346-5F4C-F78D85E219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E1BFD-C3CA-43CD-BB01-6ECB4364E9F9}" type="datetimeFigureOut">
              <a:rPr lang="sv-SE" smtClean="0"/>
              <a:t>2024-05-22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AE139-E17C-4D01-9EBB-241A3AE7A027}" type="slidenum">
              <a:rPr lang="sv-SE" smtClean="0"/>
              <a:t>‹#›</a:t>
            </a:fld>
            <a:endParaRPr lang="sv-SE"/>
          </a:p>
        </p:txBody>
      </p:sp>
    </p:spTree>
    <p:extLst>
      <p:ext uri="{BB962C8B-B14F-4D97-AF65-F5344CB8AC3E}">
        <p14:creationId xmlns:p14="http://schemas.microsoft.com/office/powerpoint/2010/main" val="228937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a:effectLst/>
                <a:latin typeface="Calibri" panose="020F0502020204030204" pitchFamily="34" charset="0"/>
                <a:ea typeface="Calibri" panose="020F0502020204030204" pitchFamily="34" charset="0"/>
                <a:cs typeface="Times New Roman" panose="02020603050405020304" pitchFamily="18" charset="0"/>
              </a:rPr>
              <a:t>Bonjour tous les mondes. Aujourd’hui, on va discuter un pays très connu grâce à sa culture, histoire et, bien sûr le foot. C’est le Sénégal. </a:t>
            </a:r>
            <a:endParaRPr lang="sv-SE"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1</a:t>
            </a:fld>
            <a:endParaRPr lang="sv-SE"/>
          </a:p>
        </p:txBody>
      </p:sp>
    </p:spTree>
    <p:extLst>
      <p:ext uri="{BB962C8B-B14F-4D97-AF65-F5344CB8AC3E}">
        <p14:creationId xmlns:p14="http://schemas.microsoft.com/office/powerpoint/2010/main" val="279411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Oui, mais où se trouve le Sénégal, peut-on demander ? C’est vrai, le Sénégal est là. Il est situé en Afrique, dans le nord-ouest du continent. Ainsi, il n’est pas très loin de l’Europe et est assez proche de la France.</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2</a:t>
            </a:fld>
            <a:endParaRPr lang="sv-SE"/>
          </a:p>
        </p:txBody>
      </p:sp>
    </p:spTree>
    <p:extLst>
      <p:ext uri="{BB962C8B-B14F-4D97-AF65-F5344CB8AC3E}">
        <p14:creationId xmlns:p14="http://schemas.microsoft.com/office/powerpoint/2010/main" val="197365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00">
                <a:effectLst/>
                <a:latin typeface="Calibri" panose="020F0502020204030204" pitchFamily="34" charset="0"/>
                <a:ea typeface="Calibri" panose="020F0502020204030204" pitchFamily="34" charset="0"/>
                <a:cs typeface="Arial" panose="020B0604020202020204" pitchFamily="34" charset="0"/>
              </a:rPr>
              <a:t>Sur une carte, on peut voir que le Sénégal est situé près de la Mauritanie, du Mali, de la Guinée et de la Guinée-Bissau au sud. Et ici, en réalité, ce n’est pas le Sénégal, c’est un peu fou, mais c’est un autre pays, la Gambie.</a:t>
            </a:r>
            <a:endParaRPr lang="sv-SE" sz="1200" kern="100">
              <a:effectLst/>
              <a:latin typeface="Calibri" panose="020F0502020204030204" pitchFamily="34" charset="0"/>
              <a:ea typeface="Calibri" panose="020F0502020204030204" pitchFamily="34" charset="0"/>
              <a:cs typeface="Arial" panose="020B0604020202020204" pitchFamily="34" charset="0"/>
            </a:endParaRP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3</a:t>
            </a:fld>
            <a:endParaRPr lang="sv-SE"/>
          </a:p>
        </p:txBody>
      </p:sp>
    </p:spTree>
    <p:extLst>
      <p:ext uri="{BB962C8B-B14F-4D97-AF65-F5344CB8AC3E}">
        <p14:creationId xmlns:p14="http://schemas.microsoft.com/office/powerpoint/2010/main" val="210191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a:ea typeface="Calibri"/>
                <a:cs typeface="Calibri"/>
              </a:rPr>
              <a:t>Nous allons parler du Sénégal, un pays francophone situé en Afrique de l'Ouest.</a:t>
            </a:r>
          </a:p>
          <a:p>
            <a:r>
              <a:rPr lang="fr-FR" sz="1200">
                <a:ea typeface="Calibri"/>
                <a:cs typeface="Calibri"/>
              </a:rPr>
              <a:t>Dakar, la capitale du Sénégal, est située dans le nord-ouest du pays</a:t>
            </a:r>
          </a:p>
          <a:p>
            <a:r>
              <a:rPr lang="fr-FR" sz="1200">
                <a:ea typeface="Calibri"/>
                <a:cs typeface="Calibri"/>
              </a:rPr>
              <a:t>Le géographique en Sénégal est tropical. Le pays est bordé à l'ouest par l'océan Atlantique, est comme Max disait, </a:t>
            </a:r>
            <a:r>
              <a:rPr lang="fr-FR" sz="1200" err="1">
                <a:ea typeface="Calibri"/>
                <a:cs typeface="Calibri"/>
              </a:rPr>
              <a:t>aunord</a:t>
            </a:r>
            <a:r>
              <a:rPr lang="fr-FR" sz="1200">
                <a:ea typeface="Calibri"/>
                <a:cs typeface="Calibri"/>
              </a:rPr>
              <a:t> par la Mauritanie, à l'est par le Mali, et au sud par la Guinée-Bissau et la Guinée. Son climat est tropical, caractérisé par une longue saison sèche de novembre à juin, suivie d'une saison humide de juillet à octobre.</a:t>
            </a: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4</a:t>
            </a:fld>
            <a:endParaRPr lang="sv-SE"/>
          </a:p>
        </p:txBody>
      </p:sp>
    </p:spTree>
    <p:extLst>
      <p:ext uri="{BB962C8B-B14F-4D97-AF65-F5344CB8AC3E}">
        <p14:creationId xmlns:p14="http://schemas.microsoft.com/office/powerpoint/2010/main" val="220664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a:ea typeface="Calibri"/>
                <a:cs typeface="Calibri"/>
              </a:rPr>
              <a:t>Sénégal st un pays riche en histoire, en diversité culturelle et en beauté naturelle. </a:t>
            </a:r>
          </a:p>
          <a:p>
            <a:r>
              <a:rPr lang="fr-FR" sz="1200">
                <a:ea typeface="Calibri"/>
                <a:cs typeface="Calibri"/>
              </a:rPr>
              <a:t>En ce qui concerne son histoire, le Sénégal était autrefois une colonie française, mais il est devenu indépendant le 20 juin mille-neuf cent soixante. Depuis lors, le pays joue un rôle important dans la région et sur le continent africain. Dakar était même la capitale de l'ancienne Afrique occidentale française.</a:t>
            </a:r>
          </a:p>
          <a:p>
            <a:endParaRPr lang="fr-FR" sz="1200">
              <a:ea typeface="Calibri"/>
              <a:cs typeface="Calibri"/>
            </a:endParaRPr>
          </a:p>
          <a:p>
            <a:pPr marL="0" indent="0">
              <a:buNone/>
            </a:pPr>
            <a:r>
              <a:rPr lang="fr-FR" sz="1200">
                <a:ea typeface="Calibri"/>
                <a:cs typeface="Calibri"/>
              </a:rPr>
              <a:t>Français est la langue officielle. Cependant, le wolof est la langue principale à Dakar. Environ 26% de la population parle français, mais il existe près de quarante langues différentes parlées dans tout le pays.</a:t>
            </a:r>
          </a:p>
          <a:p>
            <a:pPr marL="0" indent="0">
              <a:buNone/>
            </a:pPr>
            <a:r>
              <a:rPr lang="fr-FR" sz="1200">
                <a:ea typeface="Calibri"/>
                <a:cs typeface="Calibri"/>
              </a:rPr>
              <a:t>Sur le plan religieux, le Sénégal est majoritairement musulman, avec près de neuf habitants sur dix pratiquant l'islam sunnite.</a:t>
            </a: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5</a:t>
            </a:fld>
            <a:endParaRPr lang="sv-SE"/>
          </a:p>
        </p:txBody>
      </p:sp>
    </p:spTree>
    <p:extLst>
      <p:ext uri="{BB962C8B-B14F-4D97-AF65-F5344CB8AC3E}">
        <p14:creationId xmlns:p14="http://schemas.microsoft.com/office/powerpoint/2010/main" val="126615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Une femme célébrée qui est sénégalaise, c’est Mariama Bâ. Elle est une écrivaine renommée, connue pour son engagement dans la lutte pour les droits des femmes en Afrique. Née en </a:t>
            </a:r>
            <a:r>
              <a:rPr lang="fr-FR" sz="1800" b="1" kern="100">
                <a:effectLst/>
                <a:latin typeface="Calibri" panose="020F0502020204030204" pitchFamily="34" charset="0"/>
                <a:ea typeface="Calibri" panose="020F0502020204030204" pitchFamily="34" charset="0"/>
                <a:cs typeface="Arial" panose="020B0604020202020204" pitchFamily="34" charset="0"/>
              </a:rPr>
              <a:t>dix-neuf cent vingt et un</a:t>
            </a:r>
            <a:r>
              <a:rPr lang="fr-FR" sz="1800" kern="100">
                <a:effectLst/>
                <a:latin typeface="Calibri" panose="020F0502020204030204" pitchFamily="34" charset="0"/>
                <a:ea typeface="Calibri" panose="020F0502020204030204" pitchFamily="34" charset="0"/>
                <a:cs typeface="Arial" panose="020B0604020202020204" pitchFamily="34" charset="0"/>
              </a:rPr>
              <a:t>, à Dakar, elle a grandi dans un contexte colonial où l'éducation des filles était souvent négligée. Malgré cela, Mariama a eu la chance de recevoir une bonne éducation.</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Son premier roman, "Une si longue lettre", publié </a:t>
            </a:r>
            <a:r>
              <a:rPr lang="fr-FR" sz="1800" b="1" kern="100">
                <a:effectLst/>
                <a:latin typeface="Calibri" panose="020F0502020204030204" pitchFamily="34" charset="0"/>
                <a:ea typeface="Calibri" panose="020F0502020204030204" pitchFamily="34" charset="0"/>
                <a:cs typeface="Arial" panose="020B0604020202020204" pitchFamily="34" charset="0"/>
              </a:rPr>
              <a:t>en dix-neuf cent soixante-dix-neuf</a:t>
            </a:r>
            <a:r>
              <a:rPr lang="fr-FR" sz="1800" kern="100">
                <a:effectLst/>
                <a:latin typeface="Calibri" panose="020F0502020204030204" pitchFamily="34" charset="0"/>
                <a:ea typeface="Calibri" panose="020F0502020204030204" pitchFamily="34" charset="0"/>
                <a:cs typeface="Arial" panose="020B0604020202020204" pitchFamily="34" charset="0"/>
              </a:rPr>
              <a:t>, est une œuvre majeure dans le monde francophone africain. Le livre raconte l'histoire d’une femme sénégalaise qui écrit une longue lettre à son amie après la mort de son mari. Le roman aborde des thèmes importants comme les droits des femmes, et les défis de la modernisation dans une société assez traditionnelle.</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100">
                <a:effectLst/>
                <a:latin typeface="Calibri" panose="020F0502020204030204" pitchFamily="34" charset="0"/>
                <a:ea typeface="Calibri" panose="020F0502020204030204" pitchFamily="34" charset="0"/>
                <a:cs typeface="Arial" panose="020B0604020202020204" pitchFamily="34" charset="0"/>
              </a:rPr>
              <a:t>Malheureusement, Mariama Bâ est décédée en </a:t>
            </a:r>
            <a:r>
              <a:rPr lang="fr-FR" sz="1800" b="1" kern="100">
                <a:effectLst/>
                <a:latin typeface="Calibri" panose="020F0502020204030204" pitchFamily="34" charset="0"/>
                <a:ea typeface="Calibri" panose="020F0502020204030204" pitchFamily="34" charset="0"/>
                <a:cs typeface="Arial" panose="020B0604020202020204" pitchFamily="34" charset="0"/>
              </a:rPr>
              <a:t>dix-neuf cent quatre-vingts et un </a:t>
            </a:r>
            <a:r>
              <a:rPr lang="fr-FR" sz="1800" kern="100">
                <a:effectLst/>
                <a:latin typeface="Calibri" panose="020F0502020204030204" pitchFamily="34" charset="0"/>
                <a:ea typeface="Calibri" panose="020F0502020204030204" pitchFamily="34" charset="0"/>
                <a:cs typeface="Arial" panose="020B0604020202020204" pitchFamily="34" charset="0"/>
              </a:rPr>
              <a:t>alors elle était assez jeune. C’était seulement deux années après la publication de son premier roman. Mais son travail continue d’inspirer et ses écrits restent important pour les discussions sur les droits des femmes et le progrès social en Afrique. </a:t>
            </a:r>
            <a:endParaRPr lang="sv-SE" sz="1800" kern="100">
              <a:effectLst/>
              <a:latin typeface="Calibri" panose="020F0502020204030204" pitchFamily="34" charset="0"/>
              <a:ea typeface="Calibri" panose="020F0502020204030204" pitchFamily="34" charset="0"/>
              <a:cs typeface="Arial" panose="020B0604020202020204" pitchFamily="34" charset="0"/>
            </a:endParaRPr>
          </a:p>
          <a:p>
            <a:endParaRPr lang="sv-SE"/>
          </a:p>
        </p:txBody>
      </p:sp>
      <p:sp>
        <p:nvSpPr>
          <p:cNvPr id="4" name="Slide Number Placeholder 3"/>
          <p:cNvSpPr>
            <a:spLocks noGrp="1"/>
          </p:cNvSpPr>
          <p:nvPr>
            <p:ph type="sldNum" sz="quarter" idx="5"/>
          </p:nvPr>
        </p:nvSpPr>
        <p:spPr/>
        <p:txBody>
          <a:bodyPr/>
          <a:lstStyle/>
          <a:p>
            <a:fld id="{F13AE139-E17C-4D01-9EBB-241A3AE7A027}" type="slidenum">
              <a:rPr lang="sv-SE" smtClean="0"/>
              <a:t>6</a:t>
            </a:fld>
            <a:endParaRPr lang="sv-SE"/>
          </a:p>
        </p:txBody>
      </p:sp>
    </p:spTree>
    <p:extLst>
      <p:ext uri="{BB962C8B-B14F-4D97-AF65-F5344CB8AC3E}">
        <p14:creationId xmlns:p14="http://schemas.microsoft.com/office/powerpoint/2010/main" val="1343641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282B8C-5DE3-453B-9D8C-364EB76A9F2F}" type="datetimeFigureOut">
              <a:rPr lang="sv-SE" smtClean="0"/>
              <a:t>2024-05-22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4294607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2B8C-5DE3-453B-9D8C-364EB76A9F2F}" type="datetimeFigureOut">
              <a:rPr lang="sv-SE" smtClean="0"/>
              <a:t>2024-05-22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28540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2B8C-5DE3-453B-9D8C-364EB76A9F2F}" type="datetimeFigureOut">
              <a:rPr lang="sv-SE" smtClean="0"/>
              <a:t>2024-05-22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39425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82B8C-5DE3-453B-9D8C-364EB76A9F2F}" type="datetimeFigureOut">
              <a:rPr lang="sv-SE" smtClean="0"/>
              <a:t>2024-05-22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139339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82B8C-5DE3-453B-9D8C-364EB76A9F2F}" type="datetimeFigureOut">
              <a:rPr lang="sv-SE" smtClean="0"/>
              <a:t>2024-05-22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258823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82B8C-5DE3-453B-9D8C-364EB76A9F2F}" type="datetimeFigureOut">
              <a:rPr lang="sv-SE" smtClean="0"/>
              <a:t>2024-05-22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35153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82B8C-5DE3-453B-9D8C-364EB76A9F2F}" type="datetimeFigureOut">
              <a:rPr lang="sv-SE" smtClean="0"/>
              <a:t>2024-05-22</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1313058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82B8C-5DE3-453B-9D8C-364EB76A9F2F}" type="datetimeFigureOut">
              <a:rPr lang="sv-SE" smtClean="0"/>
              <a:t>2024-05-22</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3628778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82B8C-5DE3-453B-9D8C-364EB76A9F2F}" type="datetimeFigureOut">
              <a:rPr lang="sv-SE" smtClean="0"/>
              <a:t>2024-05-22</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61520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2B8C-5DE3-453B-9D8C-364EB76A9F2F}" type="datetimeFigureOut">
              <a:rPr lang="sv-SE" smtClean="0"/>
              <a:t>2024-05-22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327611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82B8C-5DE3-453B-9D8C-364EB76A9F2F}" type="datetimeFigureOut">
              <a:rPr lang="sv-SE" smtClean="0"/>
              <a:t>2024-05-22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39F581F-A6FD-4010-801E-66A07720D66F}" type="slidenum">
              <a:rPr lang="sv-SE" smtClean="0"/>
              <a:t>‹#›</a:t>
            </a:fld>
            <a:endParaRPr lang="sv-SE"/>
          </a:p>
        </p:txBody>
      </p:sp>
    </p:spTree>
    <p:extLst>
      <p:ext uri="{BB962C8B-B14F-4D97-AF65-F5344CB8AC3E}">
        <p14:creationId xmlns:p14="http://schemas.microsoft.com/office/powerpoint/2010/main" val="1273066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82B8C-5DE3-453B-9D8C-364EB76A9F2F}" type="datetimeFigureOut">
              <a:rPr lang="sv-SE" smtClean="0"/>
              <a:t>2024-05-22</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F581F-A6FD-4010-801E-66A07720D66F}" type="slidenum">
              <a:rPr lang="sv-SE" smtClean="0"/>
              <a:t>‹#›</a:t>
            </a:fld>
            <a:endParaRPr lang="sv-SE"/>
          </a:p>
        </p:txBody>
      </p:sp>
    </p:spTree>
    <p:extLst>
      <p:ext uri="{BB962C8B-B14F-4D97-AF65-F5344CB8AC3E}">
        <p14:creationId xmlns:p14="http://schemas.microsoft.com/office/powerpoint/2010/main" val="9158744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Bildobjekt 4" descr="Senegal Natural Attractions Tourists Need To Experience • Travel Tips">
            <a:extLst>
              <a:ext uri="{FF2B5EF4-FFF2-40B4-BE49-F238E27FC236}">
                <a16:creationId xmlns:a16="http://schemas.microsoft.com/office/drawing/2014/main" id="{D1D278F3-BFF8-F7BF-B0E0-B3160FDD8E6E}"/>
              </a:ext>
            </a:extLst>
          </p:cNvPr>
          <p:cNvPicPr>
            <a:picLocks noChangeAspect="1"/>
          </p:cNvPicPr>
          <p:nvPr/>
        </p:nvPicPr>
        <p:blipFill rotWithShape="1">
          <a:blip r:embed="rId3"/>
          <a:srcRect t="6111" b="18903"/>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0A0F47D5-411B-7986-CC01-021F35D75134}"/>
              </a:ext>
            </a:extLst>
          </p:cNvPr>
          <p:cNvSpPr txBox="1">
            <a:spLocks/>
          </p:cNvSpPr>
          <p:nvPr/>
        </p:nvSpPr>
        <p:spPr>
          <a:xfrm>
            <a:off x="0" y="0"/>
            <a:ext cx="12178082" cy="6858000"/>
          </a:xfrm>
          <a:custGeom>
            <a:avLst/>
            <a:gdLst/>
            <a:ahLst/>
            <a:cxnLst/>
            <a:rect l="l" t="t" r="r" b="b"/>
            <a:pathLst>
              <a:path w="12178082" h="6858000">
                <a:moveTo>
                  <a:pt x="0" y="0"/>
                </a:moveTo>
                <a:lnTo>
                  <a:pt x="12178082" y="0"/>
                </a:lnTo>
                <a:lnTo>
                  <a:pt x="12178082" y="6858000"/>
                </a:lnTo>
                <a:lnTo>
                  <a:pt x="0" y="6858000"/>
                </a:lnTo>
                <a:lnTo>
                  <a:pt x="0" y="0"/>
                </a:lnTo>
                <a:close/>
                <a:moveTo>
                  <a:pt x="4931154" y="1571547"/>
                </a:moveTo>
                <a:lnTo>
                  <a:pt x="4931154" y="2928366"/>
                </a:lnTo>
                <a:lnTo>
                  <a:pt x="6004762" y="2928366"/>
                </a:lnTo>
                <a:lnTo>
                  <a:pt x="6004762" y="2594252"/>
                </a:lnTo>
                <a:lnTo>
                  <a:pt x="5350416" y="2594252"/>
                </a:lnTo>
                <a:lnTo>
                  <a:pt x="5350416" y="1571547"/>
                </a:lnTo>
                <a:lnTo>
                  <a:pt x="4931154" y="1571547"/>
                </a:lnTo>
                <a:close/>
                <a:moveTo>
                  <a:pt x="6197053" y="1571547"/>
                </a:moveTo>
                <a:lnTo>
                  <a:pt x="6197053" y="2928366"/>
                </a:lnTo>
                <a:lnTo>
                  <a:pt x="7341002" y="2928366"/>
                </a:lnTo>
                <a:lnTo>
                  <a:pt x="7341002" y="2621092"/>
                </a:lnTo>
                <a:lnTo>
                  <a:pt x="6617241" y="2621092"/>
                </a:lnTo>
                <a:lnTo>
                  <a:pt x="6617241" y="2353615"/>
                </a:lnTo>
                <a:lnTo>
                  <a:pt x="7269736" y="2353615"/>
                </a:lnTo>
                <a:lnTo>
                  <a:pt x="7269736" y="2076883"/>
                </a:lnTo>
                <a:lnTo>
                  <a:pt x="6617241" y="2076883"/>
                </a:lnTo>
                <a:lnTo>
                  <a:pt x="6617241" y="1861236"/>
                </a:lnTo>
                <a:lnTo>
                  <a:pt x="7320640" y="1861236"/>
                </a:lnTo>
                <a:lnTo>
                  <a:pt x="7320640" y="1571547"/>
                </a:lnTo>
                <a:lnTo>
                  <a:pt x="6197053" y="1571547"/>
                </a:lnTo>
                <a:close/>
                <a:moveTo>
                  <a:pt x="3142933" y="3260318"/>
                </a:moveTo>
                <a:lnTo>
                  <a:pt x="2987444" y="3537050"/>
                </a:lnTo>
                <a:lnTo>
                  <a:pt x="3167922" y="3537050"/>
                </a:lnTo>
                <a:lnTo>
                  <a:pt x="3466867" y="3260318"/>
                </a:lnTo>
                <a:lnTo>
                  <a:pt x="3142933" y="3260318"/>
                </a:lnTo>
                <a:close/>
                <a:moveTo>
                  <a:pt x="6095682" y="3260318"/>
                </a:moveTo>
                <a:lnTo>
                  <a:pt x="5940195" y="3537050"/>
                </a:lnTo>
                <a:lnTo>
                  <a:pt x="6120672" y="3537050"/>
                </a:lnTo>
                <a:lnTo>
                  <a:pt x="6419616" y="3260318"/>
                </a:lnTo>
                <a:lnTo>
                  <a:pt x="6095682" y="3260318"/>
                </a:lnTo>
                <a:close/>
                <a:moveTo>
                  <a:pt x="1789843" y="3596284"/>
                </a:moveTo>
                <a:cubicBezTo>
                  <a:pt x="1648546" y="3596284"/>
                  <a:pt x="1537329" y="3614023"/>
                  <a:pt x="1456191" y="3649501"/>
                </a:cubicBezTo>
                <a:cubicBezTo>
                  <a:pt x="1375054" y="3684980"/>
                  <a:pt x="1314277" y="3733724"/>
                  <a:pt x="1273863" y="3795734"/>
                </a:cubicBezTo>
                <a:cubicBezTo>
                  <a:pt x="1233448" y="3857744"/>
                  <a:pt x="1213241" y="3923611"/>
                  <a:pt x="1213241" y="3993334"/>
                </a:cubicBezTo>
                <a:cubicBezTo>
                  <a:pt x="1213241" y="4099461"/>
                  <a:pt x="1252730" y="4186768"/>
                  <a:pt x="1331708" y="4255257"/>
                </a:cubicBezTo>
                <a:cubicBezTo>
                  <a:pt x="1410069" y="4323746"/>
                  <a:pt x="1541185" y="4378661"/>
                  <a:pt x="1725056" y="4420001"/>
                </a:cubicBezTo>
                <a:cubicBezTo>
                  <a:pt x="1837353" y="4444682"/>
                  <a:pt x="1908927" y="4470905"/>
                  <a:pt x="1939778" y="4498670"/>
                </a:cubicBezTo>
                <a:cubicBezTo>
                  <a:pt x="1970629" y="4526436"/>
                  <a:pt x="1986054" y="4557904"/>
                  <a:pt x="1986054" y="4593074"/>
                </a:cubicBezTo>
                <a:cubicBezTo>
                  <a:pt x="1986054" y="4630095"/>
                  <a:pt x="1969858" y="4662643"/>
                  <a:pt x="1937464" y="4690717"/>
                </a:cubicBezTo>
                <a:cubicBezTo>
                  <a:pt x="1905071" y="4718791"/>
                  <a:pt x="1858949" y="4732828"/>
                  <a:pt x="1799098" y="4732828"/>
                </a:cubicBezTo>
                <a:cubicBezTo>
                  <a:pt x="1718886" y="4732828"/>
                  <a:pt x="1657184" y="4705371"/>
                  <a:pt x="1613993" y="4650457"/>
                </a:cubicBezTo>
                <a:cubicBezTo>
                  <a:pt x="1587462" y="4616520"/>
                  <a:pt x="1569877" y="4567159"/>
                  <a:pt x="1561238" y="4502373"/>
                </a:cubicBezTo>
                <a:lnTo>
                  <a:pt x="1162337" y="4527362"/>
                </a:lnTo>
                <a:cubicBezTo>
                  <a:pt x="1174060" y="4664339"/>
                  <a:pt x="1224347" y="4777253"/>
                  <a:pt x="1313198" y="4866104"/>
                </a:cubicBezTo>
                <a:cubicBezTo>
                  <a:pt x="1402048" y="4954954"/>
                  <a:pt x="1561855" y="4999379"/>
                  <a:pt x="1792620" y="4999379"/>
                </a:cubicBezTo>
                <a:cubicBezTo>
                  <a:pt x="1924044" y="4999379"/>
                  <a:pt x="2032948" y="4980406"/>
                  <a:pt x="2119330" y="4942460"/>
                </a:cubicBezTo>
                <a:cubicBezTo>
                  <a:pt x="2205712" y="4904513"/>
                  <a:pt x="2272967" y="4848827"/>
                  <a:pt x="2321094" y="4775402"/>
                </a:cubicBezTo>
                <a:cubicBezTo>
                  <a:pt x="2369222" y="4701977"/>
                  <a:pt x="2393285" y="4621765"/>
                  <a:pt x="2393285" y="4534766"/>
                </a:cubicBezTo>
                <a:cubicBezTo>
                  <a:pt x="2393285" y="4460724"/>
                  <a:pt x="2375237" y="4393778"/>
                  <a:pt x="2339142" y="4333927"/>
                </a:cubicBezTo>
                <a:cubicBezTo>
                  <a:pt x="2303046" y="4274076"/>
                  <a:pt x="2245356" y="4223944"/>
                  <a:pt x="2166069" y="4183529"/>
                </a:cubicBezTo>
                <a:cubicBezTo>
                  <a:pt x="2086782" y="4143114"/>
                  <a:pt x="1955512" y="4103163"/>
                  <a:pt x="1772258" y="4063674"/>
                </a:cubicBezTo>
                <a:cubicBezTo>
                  <a:pt x="1698216" y="4048248"/>
                  <a:pt x="1651323" y="4031589"/>
                  <a:pt x="1631578" y="4013695"/>
                </a:cubicBezTo>
                <a:cubicBezTo>
                  <a:pt x="1611217" y="3996419"/>
                  <a:pt x="1601036" y="3976983"/>
                  <a:pt x="1601036" y="3955387"/>
                </a:cubicBezTo>
                <a:cubicBezTo>
                  <a:pt x="1601036" y="3925770"/>
                  <a:pt x="1613376" y="3900627"/>
                  <a:pt x="1638057" y="3879957"/>
                </a:cubicBezTo>
                <a:cubicBezTo>
                  <a:pt x="1662738" y="3859287"/>
                  <a:pt x="1699450" y="3848952"/>
                  <a:pt x="1748194" y="3848952"/>
                </a:cubicBezTo>
                <a:cubicBezTo>
                  <a:pt x="1807428" y="3848952"/>
                  <a:pt x="1853858" y="3862835"/>
                  <a:pt x="1887486" y="3890600"/>
                </a:cubicBezTo>
                <a:cubicBezTo>
                  <a:pt x="1921113" y="3918366"/>
                  <a:pt x="1943172" y="3962791"/>
                  <a:pt x="1953661" y="4023876"/>
                </a:cubicBezTo>
                <a:lnTo>
                  <a:pt x="2348860" y="4000738"/>
                </a:lnTo>
                <a:cubicBezTo>
                  <a:pt x="2331583" y="3860058"/>
                  <a:pt x="2277441" y="3757479"/>
                  <a:pt x="2186430" y="3693001"/>
                </a:cubicBezTo>
                <a:cubicBezTo>
                  <a:pt x="2095420" y="3628523"/>
                  <a:pt x="1963225" y="3596284"/>
                  <a:pt x="1789843" y="3596284"/>
                </a:cubicBezTo>
                <a:close/>
                <a:moveTo>
                  <a:pt x="7610739" y="3596284"/>
                </a:moveTo>
                <a:cubicBezTo>
                  <a:pt x="7455251" y="3596284"/>
                  <a:pt x="7331539" y="3618187"/>
                  <a:pt x="7239603" y="3661996"/>
                </a:cubicBezTo>
                <a:cubicBezTo>
                  <a:pt x="7121753" y="3718761"/>
                  <a:pt x="7032286" y="3801904"/>
                  <a:pt x="6971201" y="3911425"/>
                </a:cubicBezTo>
                <a:cubicBezTo>
                  <a:pt x="6910116" y="4020945"/>
                  <a:pt x="6879574" y="4149747"/>
                  <a:pt x="6879574" y="4297832"/>
                </a:cubicBezTo>
                <a:cubicBezTo>
                  <a:pt x="6879574" y="4438511"/>
                  <a:pt x="6907494" y="4563149"/>
                  <a:pt x="6963334" y="4671744"/>
                </a:cubicBezTo>
                <a:cubicBezTo>
                  <a:pt x="7019174" y="4780338"/>
                  <a:pt x="7097844" y="4862093"/>
                  <a:pt x="7199343" y="4917008"/>
                </a:cubicBezTo>
                <a:cubicBezTo>
                  <a:pt x="7300842" y="4971922"/>
                  <a:pt x="7432113" y="4999379"/>
                  <a:pt x="7593154" y="4999379"/>
                </a:cubicBezTo>
                <a:cubicBezTo>
                  <a:pt x="7723962" y="4999379"/>
                  <a:pt x="7837030" y="4984108"/>
                  <a:pt x="7932359" y="4953566"/>
                </a:cubicBezTo>
                <a:cubicBezTo>
                  <a:pt x="8027688" y="4923024"/>
                  <a:pt x="8137363" y="4865487"/>
                  <a:pt x="8261383" y="4780956"/>
                </a:cubicBezTo>
                <a:lnTo>
                  <a:pt x="8261383" y="4202502"/>
                </a:lnTo>
                <a:lnTo>
                  <a:pt x="7613515" y="4202502"/>
                </a:lnTo>
                <a:lnTo>
                  <a:pt x="7613515" y="4484788"/>
                </a:lnTo>
                <a:lnTo>
                  <a:pt x="7893949" y="4484788"/>
                </a:lnTo>
                <a:lnTo>
                  <a:pt x="7893949" y="4612510"/>
                </a:lnTo>
                <a:cubicBezTo>
                  <a:pt x="7839035" y="4645212"/>
                  <a:pt x="7790291" y="4668350"/>
                  <a:pt x="7747717" y="4681924"/>
                </a:cubicBezTo>
                <a:cubicBezTo>
                  <a:pt x="7705142" y="4695499"/>
                  <a:pt x="7660408" y="4702286"/>
                  <a:pt x="7613515" y="4702286"/>
                </a:cubicBezTo>
                <a:cubicBezTo>
                  <a:pt x="7514793" y="4702286"/>
                  <a:pt x="7437820" y="4670818"/>
                  <a:pt x="7382597" y="4607882"/>
                </a:cubicBezTo>
                <a:cubicBezTo>
                  <a:pt x="7327374" y="4544947"/>
                  <a:pt x="7299762" y="4440054"/>
                  <a:pt x="7299762" y="4293204"/>
                </a:cubicBezTo>
                <a:cubicBezTo>
                  <a:pt x="7299762" y="4154992"/>
                  <a:pt x="7327065" y="4053956"/>
                  <a:pt x="7381671" y="3990094"/>
                </a:cubicBezTo>
                <a:cubicBezTo>
                  <a:pt x="7436277" y="3926233"/>
                  <a:pt x="7509548" y="3894303"/>
                  <a:pt x="7601484" y="3894303"/>
                </a:cubicBezTo>
                <a:cubicBezTo>
                  <a:pt x="7663185" y="3894303"/>
                  <a:pt x="7713935" y="3907877"/>
                  <a:pt x="7753732" y="3935026"/>
                </a:cubicBezTo>
                <a:cubicBezTo>
                  <a:pt x="7793530" y="3962174"/>
                  <a:pt x="7821759" y="4001355"/>
                  <a:pt x="7838418" y="4052567"/>
                </a:cubicBezTo>
                <a:lnTo>
                  <a:pt x="8242872" y="3980376"/>
                </a:lnTo>
                <a:cubicBezTo>
                  <a:pt x="8218192" y="3892760"/>
                  <a:pt x="8181325" y="3820415"/>
                  <a:pt x="8132272" y="3763341"/>
                </a:cubicBezTo>
                <a:cubicBezTo>
                  <a:pt x="8083219" y="3706267"/>
                  <a:pt x="8021518" y="3664155"/>
                  <a:pt x="7947167" y="3637007"/>
                </a:cubicBezTo>
                <a:cubicBezTo>
                  <a:pt x="7872816" y="3609858"/>
                  <a:pt x="7760674" y="3596284"/>
                  <a:pt x="7610739" y="3596284"/>
                </a:cubicBezTo>
                <a:close/>
                <a:moveTo>
                  <a:pt x="8886466" y="3619422"/>
                </a:moveTo>
                <a:lnTo>
                  <a:pt x="8376501" y="4976241"/>
                </a:lnTo>
                <a:lnTo>
                  <a:pt x="8804585" y="4976241"/>
                </a:lnTo>
                <a:lnTo>
                  <a:pt x="8870718" y="4752264"/>
                </a:lnTo>
                <a:lnTo>
                  <a:pt x="9346712" y="4752264"/>
                </a:lnTo>
                <a:lnTo>
                  <a:pt x="9414594" y="4976241"/>
                </a:lnTo>
                <a:lnTo>
                  <a:pt x="9853639" y="4976241"/>
                </a:lnTo>
                <a:lnTo>
                  <a:pt x="9343791" y="3619422"/>
                </a:lnTo>
                <a:lnTo>
                  <a:pt x="8886466" y="3619422"/>
                </a:lnTo>
                <a:close/>
                <a:moveTo>
                  <a:pt x="9988929" y="3619422"/>
                </a:moveTo>
                <a:lnTo>
                  <a:pt x="9988929" y="4976241"/>
                </a:lnTo>
                <a:lnTo>
                  <a:pt x="11062537" y="4976241"/>
                </a:lnTo>
                <a:lnTo>
                  <a:pt x="11062537" y="4642127"/>
                </a:lnTo>
                <a:lnTo>
                  <a:pt x="10408192" y="4642127"/>
                </a:lnTo>
                <a:lnTo>
                  <a:pt x="10408192" y="3619422"/>
                </a:lnTo>
                <a:lnTo>
                  <a:pt x="9988929" y="3619422"/>
                </a:lnTo>
                <a:close/>
                <a:moveTo>
                  <a:pt x="2606128" y="3619422"/>
                </a:moveTo>
                <a:lnTo>
                  <a:pt x="2606128" y="4976241"/>
                </a:lnTo>
                <a:lnTo>
                  <a:pt x="3750077" y="4976241"/>
                </a:lnTo>
                <a:lnTo>
                  <a:pt x="3750077" y="4668967"/>
                </a:lnTo>
                <a:lnTo>
                  <a:pt x="3026317" y="4668967"/>
                </a:lnTo>
                <a:lnTo>
                  <a:pt x="3026317" y="4401490"/>
                </a:lnTo>
                <a:lnTo>
                  <a:pt x="3678812" y="4401490"/>
                </a:lnTo>
                <a:lnTo>
                  <a:pt x="3678812" y="4124758"/>
                </a:lnTo>
                <a:lnTo>
                  <a:pt x="3026317" y="4124758"/>
                </a:lnTo>
                <a:lnTo>
                  <a:pt x="3026317" y="3909111"/>
                </a:lnTo>
                <a:lnTo>
                  <a:pt x="3729715" y="3909111"/>
                </a:lnTo>
                <a:lnTo>
                  <a:pt x="3729715" y="3619422"/>
                </a:lnTo>
                <a:lnTo>
                  <a:pt x="2606128" y="3619422"/>
                </a:lnTo>
                <a:close/>
                <a:moveTo>
                  <a:pt x="3981430" y="3619422"/>
                </a:moveTo>
                <a:lnTo>
                  <a:pt x="3981430" y="4976241"/>
                </a:lnTo>
                <a:lnTo>
                  <a:pt x="4375704" y="4976241"/>
                </a:lnTo>
                <a:lnTo>
                  <a:pt x="4375704" y="4231252"/>
                </a:lnTo>
                <a:lnTo>
                  <a:pt x="4883817" y="4976241"/>
                </a:lnTo>
                <a:lnTo>
                  <a:pt x="5279016" y="4976241"/>
                </a:lnTo>
                <a:lnTo>
                  <a:pt x="5279016" y="3619422"/>
                </a:lnTo>
                <a:lnTo>
                  <a:pt x="4883817" y="3619422"/>
                </a:lnTo>
                <a:lnTo>
                  <a:pt x="4883817" y="4370080"/>
                </a:lnTo>
                <a:lnTo>
                  <a:pt x="4372927" y="3619422"/>
                </a:lnTo>
                <a:lnTo>
                  <a:pt x="3981430" y="3619422"/>
                </a:lnTo>
                <a:close/>
                <a:moveTo>
                  <a:pt x="5558879" y="3619422"/>
                </a:moveTo>
                <a:lnTo>
                  <a:pt x="5558879" y="4976241"/>
                </a:lnTo>
                <a:lnTo>
                  <a:pt x="6702827" y="4976241"/>
                </a:lnTo>
                <a:lnTo>
                  <a:pt x="6702827" y="4668967"/>
                </a:lnTo>
                <a:lnTo>
                  <a:pt x="5979066" y="4668967"/>
                </a:lnTo>
                <a:lnTo>
                  <a:pt x="5979066" y="4401490"/>
                </a:lnTo>
                <a:lnTo>
                  <a:pt x="6631561" y="4401490"/>
                </a:lnTo>
                <a:lnTo>
                  <a:pt x="6631561" y="4124758"/>
                </a:lnTo>
                <a:lnTo>
                  <a:pt x="5979066" y="4124758"/>
                </a:lnTo>
                <a:lnTo>
                  <a:pt x="5979066" y="3909111"/>
                </a:lnTo>
                <a:lnTo>
                  <a:pt x="6682465" y="3909111"/>
                </a:lnTo>
                <a:lnTo>
                  <a:pt x="6682465" y="3619422"/>
                </a:lnTo>
                <a:lnTo>
                  <a:pt x="5558879" y="3619422"/>
                </a:lnTo>
                <a:close/>
              </a:path>
            </a:pathLst>
          </a:custGeom>
          <a:solidFill>
            <a:srgbClr val="000000">
              <a:alpha val="65098"/>
            </a:srgbClr>
          </a:solidFill>
          <a:ln>
            <a:noFill/>
          </a:ln>
          <a:effectLst>
            <a:innerShdw blurRad="1270000">
              <a:prstClr val="black"/>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sv-SE" sz="14900">
              <a:latin typeface="Arial Black" panose="020B0A04020102020204" pitchFamily="34" charset="0"/>
            </a:endParaRPr>
          </a:p>
        </p:txBody>
      </p:sp>
    </p:spTree>
    <p:extLst>
      <p:ext uri="{BB962C8B-B14F-4D97-AF65-F5344CB8AC3E}">
        <p14:creationId xmlns:p14="http://schemas.microsoft.com/office/powerpoint/2010/main" val="289006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The Earth">
                <a:extLst>
                  <a:ext uri="{FF2B5EF4-FFF2-40B4-BE49-F238E27FC236}">
                    <a16:creationId xmlns:a16="http://schemas.microsoft.com/office/drawing/2014/main" id="{8E364B25-8748-1E05-80FE-55C82FB67292}"/>
                  </a:ext>
                </a:extLst>
              </p:cNvPr>
              <p:cNvGraphicFramePr>
                <a:graphicFrameLocks noChangeAspect="1"/>
              </p:cNvGraphicFramePr>
              <p:nvPr>
                <p:extLst>
                  <p:ext uri="{D42A27DB-BD31-4B8C-83A1-F6EECF244321}">
                    <p14:modId xmlns:p14="http://schemas.microsoft.com/office/powerpoint/2010/main" val="927850408"/>
                  </p:ext>
                </p:extLst>
              </p:nvPr>
            </p:nvGraphicFramePr>
            <p:xfrm>
              <a:off x="3627540" y="868486"/>
              <a:ext cx="5063915" cy="5121027"/>
            </p:xfrm>
            <a:graphic>
              <a:graphicData uri="http://schemas.microsoft.com/office/drawing/2017/model3d">
                <am3d:model3d r:embed="rId3">
                  <am3d:spPr>
                    <a:xfrm>
                      <a:off x="0" y="0"/>
                      <a:ext cx="5063915" cy="5121027"/>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5086385" ay="4676312" az="5079352"/>
                    <am3d:postTrans dx="0" dy="0" dz="0"/>
                  </am3d:trans>
                  <am3d:raster rName="Office3DRenderer" rVer="16.0.8326">
                    <am3d:blip r:embed="rId4"/>
                  </am3d:raster>
                  <am3d:objViewport viewportSz="90807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he Earth">
                <a:extLst>
                  <a:ext uri="{FF2B5EF4-FFF2-40B4-BE49-F238E27FC236}">
                    <a16:creationId xmlns:a16="http://schemas.microsoft.com/office/drawing/2014/main" id="{8E364B25-8748-1E05-80FE-55C82FB67292}"/>
                  </a:ext>
                </a:extLst>
              </p:cNvPr>
              <p:cNvPicPr>
                <a:picLocks noGrp="1" noRot="1" noChangeAspect="1" noMove="1" noResize="1" noEditPoints="1" noAdjustHandles="1" noChangeArrowheads="1" noChangeShapeType="1" noCrop="1"/>
              </p:cNvPicPr>
              <p:nvPr/>
            </p:nvPicPr>
            <p:blipFill>
              <a:blip r:embed="rId4"/>
              <a:stretch>
                <a:fillRect/>
              </a:stretch>
            </p:blipFill>
            <p:spPr>
              <a:xfrm>
                <a:off x="3627540" y="868486"/>
                <a:ext cx="5063915" cy="5121027"/>
              </a:xfrm>
              <a:prstGeom prst="rect">
                <a:avLst/>
              </a:prstGeom>
            </p:spPr>
          </p:pic>
        </mc:Fallback>
      </mc:AlternateContent>
      <p:pic>
        <p:nvPicPr>
          <p:cNvPr id="1026" name="Picture 2" descr="Country Outline With The Flag Of Senegal Atlas, Designed, Senegal ...">
            <a:extLst>
              <a:ext uri="{FF2B5EF4-FFF2-40B4-BE49-F238E27FC236}">
                <a16:creationId xmlns:a16="http://schemas.microsoft.com/office/drawing/2014/main" id="{4713ECE8-28CE-28AE-1C2F-241924942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1211" y="3036888"/>
            <a:ext cx="443975" cy="44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827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9000" decel="28571" fill="hold" nodeType="clickEffect">
                                  <p:stCondLst>
                                    <p:cond delay="0"/>
                                  </p:stCondLst>
                                  <p:childTnLst>
                                    <p:animRot by="21600000">
                                      <p:cBhvr>
                                        <p:cTn id="6" dur="4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e du Sénégal - Plusieurs carte du pays de l'ouest de l'Afrique">
            <a:extLst>
              <a:ext uri="{FF2B5EF4-FFF2-40B4-BE49-F238E27FC236}">
                <a16:creationId xmlns:a16="http://schemas.microsoft.com/office/drawing/2014/main" id="{44F441B1-04E2-788E-EDDB-EA10F072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193" y="1171924"/>
            <a:ext cx="6253614" cy="451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00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7">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6"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ildobjekt 4" descr="Bildresultat för senegal landscape">
            <a:extLst>
              <a:ext uri="{FF2B5EF4-FFF2-40B4-BE49-F238E27FC236}">
                <a16:creationId xmlns:a16="http://schemas.microsoft.com/office/drawing/2014/main" id="{75E08546-FD9C-1D6D-9960-ED68EEA2F003}"/>
              </a:ext>
            </a:extLst>
          </p:cNvPr>
          <p:cNvPicPr>
            <a:picLocks noChangeAspect="1"/>
          </p:cNvPicPr>
          <p:nvPr/>
        </p:nvPicPr>
        <p:blipFill rotWithShape="1">
          <a:blip r:embed="rId3">
            <a:alphaModFix amt="40000"/>
          </a:blip>
          <a:srcRect t="10714"/>
          <a:stretch/>
        </p:blipFill>
        <p:spPr>
          <a:xfrm>
            <a:off x="20" y="10"/>
            <a:ext cx="12191980" cy="6857990"/>
          </a:xfrm>
          <a:prstGeom prst="rect">
            <a:avLst/>
          </a:prstGeom>
        </p:spPr>
      </p:pic>
      <p:sp>
        <p:nvSpPr>
          <p:cNvPr id="2" name="Rubrik 1">
            <a:extLst>
              <a:ext uri="{FF2B5EF4-FFF2-40B4-BE49-F238E27FC236}">
                <a16:creationId xmlns:a16="http://schemas.microsoft.com/office/drawing/2014/main" id="{1CFEA815-96D0-694E-D9D3-4F8F8BCA9A41}"/>
              </a:ext>
            </a:extLst>
          </p:cNvPr>
          <p:cNvSpPr>
            <a:spLocks noGrp="1"/>
          </p:cNvSpPr>
          <p:nvPr>
            <p:ph type="title"/>
          </p:nvPr>
        </p:nvSpPr>
        <p:spPr>
          <a:xfrm>
            <a:off x="971368" y="371719"/>
            <a:ext cx="6125964" cy="1906863"/>
          </a:xfrm>
        </p:spPr>
        <p:txBody>
          <a:bodyPr anchor="b">
            <a:normAutofit/>
          </a:bodyPr>
          <a:lstStyle/>
          <a:p>
            <a:r>
              <a:rPr lang="sv-SE">
                <a:latin typeface="Arial Black" panose="020B0A04020102020204" pitchFamily="34" charset="0"/>
                <a:ea typeface="Calibri Light"/>
                <a:cs typeface="Calibri Light"/>
              </a:rPr>
              <a:t>La Géographie</a:t>
            </a:r>
            <a:endParaRPr lang="sv-SE">
              <a:latin typeface="Arial Black" panose="020B0A04020102020204" pitchFamily="34" charset="0"/>
            </a:endParaRPr>
          </a:p>
        </p:txBody>
      </p:sp>
      <p:sp>
        <p:nvSpPr>
          <p:cNvPr id="3" name="Platshållare för innehåll 2">
            <a:extLst>
              <a:ext uri="{FF2B5EF4-FFF2-40B4-BE49-F238E27FC236}">
                <a16:creationId xmlns:a16="http://schemas.microsoft.com/office/drawing/2014/main" id="{05BD19A6-3449-70FE-264F-35D29DACE564}"/>
              </a:ext>
            </a:extLst>
          </p:cNvPr>
          <p:cNvSpPr>
            <a:spLocks noGrp="1"/>
          </p:cNvSpPr>
          <p:nvPr>
            <p:ph idx="1"/>
          </p:nvPr>
        </p:nvSpPr>
        <p:spPr>
          <a:xfrm>
            <a:off x="971368" y="2711395"/>
            <a:ext cx="4114801" cy="3465568"/>
          </a:xfrm>
        </p:spPr>
        <p:txBody>
          <a:bodyPr vert="horz" lIns="91440" tIns="45720" rIns="91440" bIns="45720" rtlCol="0">
            <a:normAutofit/>
          </a:bodyPr>
          <a:lstStyle/>
          <a:p>
            <a:r>
              <a:rPr lang="fr-FR" sz="1700">
                <a:ea typeface="Calibri"/>
                <a:cs typeface="Calibri"/>
              </a:rPr>
              <a:t>Situé en Afrique de l'Ouest</a:t>
            </a:r>
          </a:p>
          <a:p>
            <a:r>
              <a:rPr lang="fr-FR" sz="1700">
                <a:ea typeface="Calibri"/>
                <a:cs typeface="Calibri"/>
              </a:rPr>
              <a:t>Francophone</a:t>
            </a:r>
          </a:p>
          <a:p>
            <a:r>
              <a:rPr lang="fr-FR" sz="1700">
                <a:ea typeface="Calibri"/>
                <a:cs typeface="Calibri"/>
              </a:rPr>
              <a:t>Dakar, la capitale du Sénégal, est située dans le nord-ouest du pays</a:t>
            </a:r>
          </a:p>
          <a:p>
            <a:r>
              <a:rPr lang="fr-FR" sz="1700">
                <a:ea typeface="Calibri"/>
                <a:cs typeface="Calibri"/>
              </a:rPr>
              <a:t>Tropical</a:t>
            </a:r>
          </a:p>
          <a:p>
            <a:r>
              <a:rPr lang="fr-FR" sz="1700">
                <a:ea typeface="Calibri"/>
                <a:cs typeface="Calibri"/>
              </a:rPr>
              <a:t>Bordé par l'océan Atlantique</a:t>
            </a:r>
          </a:p>
          <a:p>
            <a:r>
              <a:rPr lang="fr-FR" sz="1700">
                <a:ea typeface="Calibri"/>
                <a:cs typeface="Calibri"/>
              </a:rPr>
              <a:t>Caractérisé par une longue saison sèche de novembre à juin, suivie d'une saison humide de juillet à octobre.</a:t>
            </a:r>
          </a:p>
        </p:txBody>
      </p:sp>
      <p:pic>
        <p:nvPicPr>
          <p:cNvPr id="12" name="Bildobjekt 5" descr="Bildresultat för senegal landscape">
            <a:extLst>
              <a:ext uri="{FF2B5EF4-FFF2-40B4-BE49-F238E27FC236}">
                <a16:creationId xmlns:a16="http://schemas.microsoft.com/office/drawing/2014/main" id="{E3D54463-3760-2D9D-3613-14F4F3AB6F2D}"/>
              </a:ext>
            </a:extLst>
          </p:cNvPr>
          <p:cNvPicPr>
            <a:picLocks noChangeAspect="1"/>
          </p:cNvPicPr>
          <p:nvPr/>
        </p:nvPicPr>
        <p:blipFill rotWithShape="1">
          <a:blip r:embed="rId4"/>
          <a:srcRect l="8173" r="20148" b="-1"/>
          <a:stretch/>
        </p:blipFill>
        <p:spPr>
          <a:xfrm>
            <a:off x="8452963" y="3681463"/>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4" name="Bildobjekt 3" descr="Les 13 plus beaux endroits à visiter au Sénégal">
            <a:extLst>
              <a:ext uri="{FF2B5EF4-FFF2-40B4-BE49-F238E27FC236}">
                <a16:creationId xmlns:a16="http://schemas.microsoft.com/office/drawing/2014/main" id="{65A9C533-B8CC-2ACA-263F-C1521E0245BE}"/>
              </a:ext>
            </a:extLst>
          </p:cNvPr>
          <p:cNvPicPr>
            <a:picLocks noChangeAspect="1"/>
          </p:cNvPicPr>
          <p:nvPr/>
        </p:nvPicPr>
        <p:blipFill rotWithShape="1">
          <a:blip r:embed="rId5"/>
          <a:srcRect l="15823" r="32942"/>
          <a:stretch/>
        </p:blipFill>
        <p:spPr>
          <a:xfrm>
            <a:off x="5398281"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3" name="Bildobjekt 12" descr="Bildresultat för senegal city">
            <a:extLst>
              <a:ext uri="{FF2B5EF4-FFF2-40B4-BE49-F238E27FC236}">
                <a16:creationId xmlns:a16="http://schemas.microsoft.com/office/drawing/2014/main" id="{EA171184-CF78-9D05-832C-231205487503}"/>
              </a:ext>
            </a:extLst>
          </p:cNvPr>
          <p:cNvPicPr>
            <a:picLocks noChangeAspect="1"/>
          </p:cNvPicPr>
          <p:nvPr/>
        </p:nvPicPr>
        <p:blipFill rotWithShape="1">
          <a:blip r:embed="rId6"/>
          <a:srcRect l="4890" r="1867" b="-1"/>
          <a:stretch/>
        </p:blipFill>
        <p:spPr>
          <a:xfrm>
            <a:off x="7621024" y="-3"/>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013815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4">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tshållare för innehåll 2">
            <a:extLst>
              <a:ext uri="{FF2B5EF4-FFF2-40B4-BE49-F238E27FC236}">
                <a16:creationId xmlns:a16="http://schemas.microsoft.com/office/drawing/2014/main" id="{6C752D5D-471B-3B21-BC99-3F97259F78AC}"/>
              </a:ext>
            </a:extLst>
          </p:cNvPr>
          <p:cNvSpPr>
            <a:spLocks noGrp="1"/>
          </p:cNvSpPr>
          <p:nvPr>
            <p:ph idx="1"/>
          </p:nvPr>
        </p:nvSpPr>
        <p:spPr>
          <a:xfrm>
            <a:off x="596432" y="1402328"/>
            <a:ext cx="4690396" cy="4787161"/>
          </a:xfrm>
        </p:spPr>
        <p:txBody>
          <a:bodyPr vert="horz" lIns="91440" tIns="45720" rIns="91440" bIns="45720" rtlCol="0" anchor="t">
            <a:noAutofit/>
          </a:bodyPr>
          <a:lstStyle/>
          <a:p>
            <a:r>
              <a:rPr lang="fr-FR" sz="1800">
                <a:ea typeface="Calibri"/>
                <a:cs typeface="Calibri"/>
              </a:rPr>
              <a:t>Est un pays riche en histoire, en diversité culturelle et en beauté naturelle. </a:t>
            </a:r>
          </a:p>
          <a:p>
            <a:r>
              <a:rPr lang="fr-FR" sz="1800">
                <a:ea typeface="Calibri"/>
                <a:cs typeface="Calibri"/>
              </a:rPr>
              <a:t>Le Sénégal était </a:t>
            </a:r>
          </a:p>
          <a:p>
            <a:r>
              <a:rPr lang="fr-FR" sz="1800">
                <a:ea typeface="Calibri"/>
                <a:cs typeface="Calibri"/>
              </a:rPr>
              <a:t>Il est devenu indépendant le 20 juin 1960.</a:t>
            </a:r>
          </a:p>
          <a:p>
            <a:r>
              <a:rPr lang="fr-FR" sz="1800">
                <a:ea typeface="Calibri"/>
                <a:cs typeface="Calibri"/>
              </a:rPr>
              <a:t>Le pays joue un rôle important dans la région </a:t>
            </a:r>
          </a:p>
          <a:p>
            <a:r>
              <a:rPr lang="fr-FR" sz="1800">
                <a:ea typeface="Calibri"/>
                <a:cs typeface="Calibri"/>
              </a:rPr>
              <a:t>Dakar était même la capitale de l'ancienne Afrique occidentale française.</a:t>
            </a:r>
          </a:p>
          <a:p>
            <a:r>
              <a:rPr lang="fr-FR" sz="1800">
                <a:ea typeface="Calibri"/>
                <a:cs typeface="Calibri"/>
              </a:rPr>
              <a:t>Le wolof est la langue principale à Dakar.</a:t>
            </a:r>
          </a:p>
          <a:p>
            <a:r>
              <a:rPr lang="fr-FR" sz="1800">
                <a:ea typeface="Calibri"/>
                <a:cs typeface="Calibri"/>
              </a:rPr>
              <a:t>26% de la population parle français</a:t>
            </a:r>
          </a:p>
          <a:p>
            <a:r>
              <a:rPr lang="fr-FR" sz="1800">
                <a:ea typeface="Calibri"/>
                <a:cs typeface="Calibri"/>
              </a:rPr>
              <a:t>Langues différentes parlées dans tout le pays.</a:t>
            </a:r>
          </a:p>
          <a:p>
            <a:r>
              <a:rPr lang="fr-FR" sz="1800">
                <a:ea typeface="Calibri"/>
                <a:cs typeface="Calibri"/>
              </a:rPr>
              <a:t>Majoritairement musulman</a:t>
            </a:r>
          </a:p>
        </p:txBody>
      </p:sp>
      <p:pic>
        <p:nvPicPr>
          <p:cNvPr id="4" name="Bildobjekt 3" descr="Papa Ibra Tall, Senegal, 1935 - AFRICANAH.ORG">
            <a:extLst>
              <a:ext uri="{FF2B5EF4-FFF2-40B4-BE49-F238E27FC236}">
                <a16:creationId xmlns:a16="http://schemas.microsoft.com/office/drawing/2014/main" id="{289A3785-2869-3B37-5280-95028EE513A8}"/>
              </a:ext>
            </a:extLst>
          </p:cNvPr>
          <p:cNvPicPr>
            <a:picLocks noChangeAspect="1"/>
          </p:cNvPicPr>
          <p:nvPr/>
        </p:nvPicPr>
        <p:blipFill rotWithShape="1">
          <a:blip r:embed="rId3"/>
          <a:srcRect l="6906" r="7556" b="4"/>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2050" name="Picture 2" descr="Aujourd’hui 6 septembre 1960, Senghor fait son premier discours en tant ...">
            <a:extLst>
              <a:ext uri="{FF2B5EF4-FFF2-40B4-BE49-F238E27FC236}">
                <a16:creationId xmlns:a16="http://schemas.microsoft.com/office/drawing/2014/main" id="{426BEC8F-8328-D698-F2EB-60B0C3A903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45" r="15147" b="2"/>
          <a:stretch/>
        </p:blipFill>
        <p:spPr bwMode="auto">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5" name="Bildobjekt 4" descr="French conquest of Senegal | Empire du ghana, Sénégal, Afrique">
            <a:extLst>
              <a:ext uri="{FF2B5EF4-FFF2-40B4-BE49-F238E27FC236}">
                <a16:creationId xmlns:a16="http://schemas.microsoft.com/office/drawing/2014/main" id="{FBC9DE23-5D3D-AB7E-7466-B7BBDF207175}"/>
              </a:ext>
            </a:extLst>
          </p:cNvPr>
          <p:cNvPicPr>
            <a:picLocks noChangeAspect="1"/>
          </p:cNvPicPr>
          <p:nvPr/>
        </p:nvPicPr>
        <p:blipFill rotWithShape="1">
          <a:blip r:embed="rId5"/>
          <a:srcRect l="6436" r="17157" b="-1"/>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7" name="Rubrik 1">
            <a:extLst>
              <a:ext uri="{FF2B5EF4-FFF2-40B4-BE49-F238E27FC236}">
                <a16:creationId xmlns:a16="http://schemas.microsoft.com/office/drawing/2014/main" id="{4A5331AA-EE7E-D110-0C23-D83099A7ED94}"/>
              </a:ext>
            </a:extLst>
          </p:cNvPr>
          <p:cNvSpPr txBox="1">
            <a:spLocks/>
          </p:cNvSpPr>
          <p:nvPr/>
        </p:nvSpPr>
        <p:spPr>
          <a:xfrm>
            <a:off x="599587" y="-523898"/>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b="1" err="1">
                <a:latin typeface="Arial Black" panose="020B0A04020102020204" pitchFamily="34" charset="0"/>
              </a:rPr>
              <a:t>L’Histoire</a:t>
            </a:r>
            <a:r>
              <a:rPr lang="sv-SE" sz="4000" b="1">
                <a:latin typeface="Arial Black" panose="020B0A04020102020204" pitchFamily="34" charset="0"/>
              </a:rPr>
              <a:t> et la Culture</a:t>
            </a:r>
          </a:p>
        </p:txBody>
      </p:sp>
    </p:spTree>
    <p:extLst>
      <p:ext uri="{BB962C8B-B14F-4D97-AF65-F5344CB8AC3E}">
        <p14:creationId xmlns:p14="http://schemas.microsoft.com/office/powerpoint/2010/main" val="56194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A2489B7-6B65-5C4D-050D-6313C8471A09}"/>
              </a:ext>
            </a:extLst>
          </p:cNvPr>
          <p:cNvSpPr>
            <a:spLocks noGrp="1"/>
          </p:cNvSpPr>
          <p:nvPr>
            <p:ph type="title"/>
          </p:nvPr>
        </p:nvSpPr>
        <p:spPr>
          <a:xfrm>
            <a:off x="4596235" y="-400608"/>
            <a:ext cx="6798541" cy="1675623"/>
          </a:xfrm>
        </p:spPr>
        <p:txBody>
          <a:bodyPr anchor="b">
            <a:normAutofit/>
          </a:bodyPr>
          <a:lstStyle/>
          <a:p>
            <a:r>
              <a:rPr lang="sv-SE" sz="4000" b="1" err="1">
                <a:latin typeface="Arial Black" panose="020B0A04020102020204" pitchFamily="34" charset="0"/>
              </a:rPr>
              <a:t>Mariama</a:t>
            </a:r>
            <a:r>
              <a:rPr lang="sv-SE" sz="4000" b="1">
                <a:latin typeface="Arial Black" panose="020B0A04020102020204" pitchFamily="34" charset="0"/>
              </a:rPr>
              <a:t> </a:t>
            </a:r>
            <a:r>
              <a:rPr lang="sv-SE" sz="4000" b="1" err="1">
                <a:latin typeface="Arial Black" panose="020B0A04020102020204" pitchFamily="34" charset="0"/>
              </a:rPr>
              <a:t>Bâ</a:t>
            </a:r>
            <a:endParaRPr lang="sv-SE" sz="4000" b="1">
              <a:latin typeface="Arial Black" panose="020B0A04020102020204" pitchFamily="34" charset="0"/>
            </a:endParaRPr>
          </a:p>
        </p:txBody>
      </p:sp>
      <p:sp>
        <p:nvSpPr>
          <p:cNvPr id="3" name="Platshållare för innehåll 2">
            <a:extLst>
              <a:ext uri="{FF2B5EF4-FFF2-40B4-BE49-F238E27FC236}">
                <a16:creationId xmlns:a16="http://schemas.microsoft.com/office/drawing/2014/main" id="{3C843BA8-9828-EB97-B11B-E8323E326A05}"/>
              </a:ext>
            </a:extLst>
          </p:cNvPr>
          <p:cNvSpPr>
            <a:spLocks noGrp="1"/>
          </p:cNvSpPr>
          <p:nvPr>
            <p:ph idx="1"/>
          </p:nvPr>
        </p:nvSpPr>
        <p:spPr>
          <a:xfrm>
            <a:off x="4596235" y="1535151"/>
            <a:ext cx="6798539" cy="4613270"/>
          </a:xfrm>
        </p:spPr>
        <p:txBody>
          <a:bodyPr vert="horz" lIns="91440" tIns="45720" rIns="91440" bIns="45720" rtlCol="0">
            <a:normAutofit/>
          </a:bodyPr>
          <a:lstStyle/>
          <a:p>
            <a:r>
              <a:rPr lang="fr-FR" sz="2400">
                <a:ea typeface="Calibri"/>
                <a:cs typeface="Calibri"/>
              </a:rPr>
              <a:t>Née en 1929</a:t>
            </a:r>
          </a:p>
          <a:p>
            <a:r>
              <a:rPr lang="fr-FR" sz="2400">
                <a:ea typeface="Calibri"/>
                <a:cs typeface="Calibri"/>
              </a:rPr>
              <a:t>Écrivaine sénégalaise</a:t>
            </a:r>
          </a:p>
          <a:p>
            <a:r>
              <a:rPr lang="fr-FR" sz="2400">
                <a:ea typeface="Calibri"/>
                <a:cs typeface="Calibri"/>
              </a:rPr>
              <a:t>Militante pour les droits des femmes</a:t>
            </a:r>
          </a:p>
          <a:p>
            <a:r>
              <a:rPr lang="fr-FR" sz="2400">
                <a:ea typeface="Calibri"/>
                <a:cs typeface="Calibri"/>
              </a:rPr>
              <a:t>Très connue dans le monde francophone africain</a:t>
            </a:r>
          </a:p>
          <a:p>
            <a:r>
              <a:rPr lang="fr-FR" sz="2400" i="1">
                <a:ea typeface="Calibri"/>
                <a:cs typeface="Calibri"/>
              </a:rPr>
              <a:t>Une si longue lettre </a:t>
            </a:r>
            <a:r>
              <a:rPr lang="fr-FR" sz="2400">
                <a:ea typeface="Calibri"/>
                <a:cs typeface="Calibri"/>
              </a:rPr>
              <a:t>– 1979</a:t>
            </a:r>
          </a:p>
          <a:p>
            <a:r>
              <a:rPr lang="fr-FR" sz="2400">
                <a:ea typeface="Calibri"/>
                <a:cs typeface="Calibri"/>
              </a:rPr>
              <a:t>Décédée en 1979</a:t>
            </a:r>
          </a:p>
          <a:p>
            <a:r>
              <a:rPr lang="fr-FR" sz="2400">
                <a:ea typeface="Calibri"/>
                <a:cs typeface="Calibri"/>
              </a:rPr>
              <a:t>Important pour les droits des femmes et le progrès social en Afrique</a:t>
            </a:r>
          </a:p>
          <a:p>
            <a:endParaRPr lang="fr-FR" sz="2000">
              <a:ea typeface="Calibri"/>
              <a:cs typeface="Calibri"/>
            </a:endParaRPr>
          </a:p>
          <a:p>
            <a:endParaRPr lang="fr-FR" sz="2000">
              <a:ea typeface="Calibri"/>
              <a:cs typeface="Calibri"/>
            </a:endParaRPr>
          </a:p>
          <a:p>
            <a:endParaRPr lang="sv-SE" sz="2000">
              <a:ea typeface="Calibri"/>
              <a:cs typeface="Calibri"/>
            </a:endParaRPr>
          </a:p>
        </p:txBody>
      </p:sp>
      <p:pic>
        <p:nvPicPr>
          <p:cNvPr id="1026" name="Picture 2" descr="Aujourd’hui 17 août 1981 : rappel à Dieu de Mariama Bâ, la grande plume ...">
            <a:extLst>
              <a:ext uri="{FF2B5EF4-FFF2-40B4-BE49-F238E27FC236}">
                <a16:creationId xmlns:a16="http://schemas.microsoft.com/office/drawing/2014/main" id="{AD4EBAAF-ED22-852A-1383-56508958E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
          <a:stretch/>
        </p:blipFill>
        <p:spPr bwMode="auto">
          <a:xfrm>
            <a:off x="1" y="10"/>
            <a:ext cx="4196496"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05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F37BC33-ED1F-7FB5-BAE9-4F4ED62CBFB6}"/>
              </a:ext>
            </a:extLst>
          </p:cNvPr>
          <p:cNvSpPr>
            <a:spLocks noGrp="1"/>
          </p:cNvSpPr>
          <p:nvPr>
            <p:ph type="title"/>
          </p:nvPr>
        </p:nvSpPr>
        <p:spPr/>
        <p:txBody>
          <a:bodyPr/>
          <a:lstStyle/>
          <a:p>
            <a:r>
              <a:rPr lang="fr-FR">
                <a:latin typeface="Arial Black" panose="020B0A04020102020204" pitchFamily="34" charset="0"/>
                <a:ea typeface="Calibri Light"/>
                <a:cs typeface="Calibri Light"/>
              </a:rPr>
              <a:t>Homme célébré</a:t>
            </a:r>
            <a:endParaRPr lang="fr-FR">
              <a:latin typeface="Arial Black" panose="020B0A04020102020204" pitchFamily="34" charset="0"/>
            </a:endParaRPr>
          </a:p>
        </p:txBody>
      </p:sp>
      <p:sp>
        <p:nvSpPr>
          <p:cNvPr id="3" name="Platshållare för innehåll 2">
            <a:extLst>
              <a:ext uri="{FF2B5EF4-FFF2-40B4-BE49-F238E27FC236}">
                <a16:creationId xmlns:a16="http://schemas.microsoft.com/office/drawing/2014/main" id="{4F01B1E9-7195-D53B-7E79-07B318649087}"/>
              </a:ext>
            </a:extLst>
          </p:cNvPr>
          <p:cNvSpPr>
            <a:spLocks noGrp="1"/>
          </p:cNvSpPr>
          <p:nvPr>
            <p:ph idx="1"/>
          </p:nvPr>
        </p:nvSpPr>
        <p:spPr/>
        <p:txBody>
          <a:bodyPr vert="horz" lIns="91440" tIns="45720" rIns="91440" bIns="45720" rtlCol="0" anchor="t">
            <a:normAutofit/>
          </a:bodyPr>
          <a:lstStyle/>
          <a:p>
            <a:r>
              <a:rPr lang="fr-FR" err="1">
                <a:ea typeface="Calibri"/>
                <a:cs typeface="Calibri"/>
              </a:rPr>
              <a:t>Aliaune</a:t>
            </a:r>
            <a:r>
              <a:rPr lang="fr-FR">
                <a:ea typeface="Calibri"/>
                <a:cs typeface="Calibri"/>
              </a:rPr>
              <a:t> </a:t>
            </a:r>
            <a:r>
              <a:rPr lang="fr-FR" err="1">
                <a:ea typeface="Calibri"/>
                <a:cs typeface="Calibri"/>
              </a:rPr>
              <a:t>Damala</a:t>
            </a:r>
            <a:r>
              <a:rPr lang="fr-FR">
                <a:ea typeface="Calibri"/>
                <a:cs typeface="Calibri"/>
              </a:rPr>
              <a:t> </a:t>
            </a:r>
            <a:r>
              <a:rPr lang="fr-FR" err="1">
                <a:ea typeface="Calibri"/>
                <a:cs typeface="Calibri"/>
              </a:rPr>
              <a:t>Bouga</a:t>
            </a:r>
            <a:r>
              <a:rPr lang="fr-FR">
                <a:ea typeface="Calibri"/>
                <a:cs typeface="Calibri"/>
              </a:rPr>
              <a:t> Time </a:t>
            </a:r>
            <a:r>
              <a:rPr lang="fr-FR" err="1">
                <a:ea typeface="Calibri"/>
                <a:cs typeface="Calibri"/>
              </a:rPr>
              <a:t>Puru</a:t>
            </a:r>
            <a:r>
              <a:rPr lang="fr-FR">
                <a:ea typeface="Calibri"/>
                <a:cs typeface="Calibri"/>
              </a:rPr>
              <a:t> Nacka Lu </a:t>
            </a:r>
            <a:r>
              <a:rPr lang="fr-FR" err="1">
                <a:ea typeface="Calibri"/>
                <a:cs typeface="Calibri"/>
              </a:rPr>
              <a:t>Lu</a:t>
            </a:r>
            <a:r>
              <a:rPr lang="fr-FR">
                <a:ea typeface="Calibri"/>
                <a:cs typeface="Calibri"/>
              </a:rPr>
              <a:t> </a:t>
            </a:r>
            <a:r>
              <a:rPr lang="fr-FR" err="1">
                <a:ea typeface="Calibri"/>
                <a:cs typeface="Calibri"/>
              </a:rPr>
              <a:t>Lu</a:t>
            </a:r>
            <a:r>
              <a:rPr lang="fr-FR">
                <a:ea typeface="Calibri"/>
                <a:cs typeface="Calibri"/>
              </a:rPr>
              <a:t> Badara </a:t>
            </a:r>
            <a:r>
              <a:rPr lang="fr-FR" b="1">
                <a:ea typeface="Calibri"/>
                <a:cs typeface="Calibri"/>
              </a:rPr>
              <a:t>Akon</a:t>
            </a:r>
            <a:r>
              <a:rPr lang="fr-FR">
                <a:ea typeface="Calibri"/>
                <a:cs typeface="Calibri"/>
              </a:rPr>
              <a:t> Thiam</a:t>
            </a:r>
          </a:p>
          <a:p>
            <a:endParaRPr lang="fr-FR">
              <a:ea typeface="Calibri"/>
              <a:cs typeface="Calibri"/>
            </a:endParaRPr>
          </a:p>
          <a:p>
            <a:r>
              <a:rPr lang="fr-FR">
                <a:ea typeface="Calibri"/>
                <a:cs typeface="Calibri"/>
              </a:rPr>
              <a:t>Musicien et entrepreneur</a:t>
            </a:r>
          </a:p>
          <a:p>
            <a:endParaRPr lang="fr-FR">
              <a:ea typeface="Calibri"/>
              <a:cs typeface="Calibri"/>
            </a:endParaRPr>
          </a:p>
          <a:p>
            <a:r>
              <a:rPr lang="fr-FR">
                <a:ea typeface="Calibri"/>
                <a:cs typeface="Calibri"/>
              </a:rPr>
              <a:t>Un </a:t>
            </a:r>
            <a:r>
              <a:rPr lang="fr-FR" err="1">
                <a:ea typeface="Calibri"/>
                <a:cs typeface="Calibri"/>
              </a:rPr>
              <a:t>imporant</a:t>
            </a:r>
            <a:r>
              <a:rPr lang="fr-FR">
                <a:ea typeface="Calibri"/>
                <a:cs typeface="Calibri"/>
              </a:rPr>
              <a:t> représentant pour la </a:t>
            </a:r>
            <a:br>
              <a:rPr lang="fr-FR">
                <a:ea typeface="Calibri"/>
                <a:cs typeface="Calibri"/>
              </a:rPr>
            </a:br>
            <a:r>
              <a:rPr lang="fr-FR">
                <a:ea typeface="Calibri"/>
                <a:cs typeface="Calibri"/>
              </a:rPr>
              <a:t>musique Sénégalaise</a:t>
            </a:r>
          </a:p>
        </p:txBody>
      </p:sp>
      <p:pic>
        <p:nvPicPr>
          <p:cNvPr id="1030" name="Picture 6" descr="AKON OFFICIAL - AKON">
            <a:extLst>
              <a:ext uri="{FF2B5EF4-FFF2-40B4-BE49-F238E27FC236}">
                <a16:creationId xmlns:a16="http://schemas.microsoft.com/office/drawing/2014/main" id="{C9E73A47-F685-06D0-0909-CCAE3ECB3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3048000"/>
            <a:ext cx="3810000" cy="381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14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86671577-C3B3-BF86-8AFC-3C8FEE311D21}"/>
              </a:ext>
            </a:extLst>
          </p:cNvPr>
          <p:cNvSpPr>
            <a:spLocks noGrp="1"/>
          </p:cNvSpPr>
          <p:nvPr>
            <p:ph type="title"/>
          </p:nvPr>
        </p:nvSpPr>
        <p:spPr>
          <a:xfrm>
            <a:off x="-588360" y="2943892"/>
            <a:ext cx="13368719" cy="1550786"/>
          </a:xfrm>
        </p:spPr>
        <p:txBody>
          <a:bodyPr anchor="b">
            <a:normAutofit fontScale="90000"/>
          </a:bodyPr>
          <a:lstStyle/>
          <a:p>
            <a:pPr algn="ctr"/>
            <a:r>
              <a:rPr lang="sv-SE" sz="9600" b="1" err="1">
                <a:latin typeface="Arial Black" panose="020B0A04020102020204" pitchFamily="34" charset="0"/>
              </a:rPr>
              <a:t>Merci</a:t>
            </a:r>
            <a:r>
              <a:rPr lang="sv-SE" sz="9600" b="1">
                <a:latin typeface="Arial Black" panose="020B0A04020102020204" pitchFamily="34" charset="0"/>
              </a:rPr>
              <a:t> </a:t>
            </a:r>
            <a:r>
              <a:rPr lang="sv-SE" sz="9600" b="1" err="1">
                <a:latin typeface="Arial Black" panose="020B0A04020102020204" pitchFamily="34" charset="0"/>
              </a:rPr>
              <a:t>pour</a:t>
            </a:r>
            <a:r>
              <a:rPr lang="sv-SE" sz="9600" b="1">
                <a:latin typeface="Arial Black" panose="020B0A04020102020204" pitchFamily="34" charset="0"/>
              </a:rPr>
              <a:t> </a:t>
            </a:r>
            <a:r>
              <a:rPr lang="sv-SE" sz="9600" b="1" err="1">
                <a:latin typeface="Arial Black" panose="020B0A04020102020204" pitchFamily="34" charset="0"/>
              </a:rPr>
              <a:t>votre</a:t>
            </a:r>
            <a:r>
              <a:rPr lang="sv-SE" sz="9600" b="1">
                <a:latin typeface="Arial Black" panose="020B0A04020102020204" pitchFamily="34" charset="0"/>
              </a:rPr>
              <a:t> attention!</a:t>
            </a:r>
          </a:p>
        </p:txBody>
      </p:sp>
    </p:spTree>
    <p:extLst>
      <p:ext uri="{BB962C8B-B14F-4D97-AF65-F5344CB8AC3E}">
        <p14:creationId xmlns:p14="http://schemas.microsoft.com/office/powerpoint/2010/main" val="4271783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8</Slides>
  <Notes>6</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La Géographie</vt:lpstr>
      <vt:lpstr>PowerPoint Presentation</vt:lpstr>
      <vt:lpstr>Mariama Bâ</vt:lpstr>
      <vt:lpstr>Homme célébré</vt:lpstr>
      <vt:lpstr>Merci pour votre attention!</vt:lpstr>
    </vt:vector>
  </TitlesOfParts>
  <Company>Stockholm Stad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Joakim Hertzberg (elev)</dc:creator>
  <cp:revision>1</cp:revision>
  <dcterms:created xsi:type="dcterms:W3CDTF">2024-05-13T13:47:08Z</dcterms:created>
  <dcterms:modified xsi:type="dcterms:W3CDTF">2024-05-23T06:35:20Z</dcterms:modified>
</cp:coreProperties>
</file>